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3" r:id="rId2"/>
    <p:sldId id="27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02C09-6035-45D5-BA80-E8C0C5046B32}" v="1" dt="2019-08-07T02:24:46.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122" d="100"/>
          <a:sy n="122" d="100"/>
        </p:scale>
        <p:origin x="-1338"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 Parsons" userId="56e545590d776a28" providerId="LiveId" clId="{FEC02C09-6035-45D5-BA80-E8C0C5046B32}"/>
    <pc:docChg chg="undo custSel mod addSld delSld modSld sldOrd modMainMaster">
      <pc:chgData name="Marty Parsons" userId="56e545590d776a28" providerId="LiveId" clId="{FEC02C09-6035-45D5-BA80-E8C0C5046B32}" dt="2019-09-17T12:41:41.240" v="1705" actId="20577"/>
      <pc:docMkLst>
        <pc:docMk/>
      </pc:docMkLst>
      <pc:sldChg chg="addSp delSp modSp">
        <pc:chgData name="Marty Parsons" userId="56e545590d776a28" providerId="LiveId" clId="{FEC02C09-6035-45D5-BA80-E8C0C5046B32}" dt="2019-09-17T12:41:41.240" v="1705" actId="20577"/>
        <pc:sldMkLst>
          <pc:docMk/>
          <pc:sldMk cId="1912705378" sldId="264"/>
        </pc:sldMkLst>
        <pc:spChg chg="add del mod">
          <ac:chgData name="Marty Parsons" userId="56e545590d776a28" providerId="LiveId" clId="{FEC02C09-6035-45D5-BA80-E8C0C5046B32}" dt="2019-08-26T19:32:15.026" v="1364"/>
          <ac:spMkLst>
            <pc:docMk/>
            <pc:sldMk cId="1912705378" sldId="264"/>
            <ac:spMk id="2" creationId="{98FC112C-B2D5-4E7D-8C8C-06861DCE48ED}"/>
          </ac:spMkLst>
        </pc:spChg>
        <pc:spChg chg="mod">
          <ac:chgData name="Marty Parsons" userId="56e545590d776a28" providerId="LiveId" clId="{FEC02C09-6035-45D5-BA80-E8C0C5046B32}" dt="2019-09-17T12:41:41.240" v="1705" actId="20577"/>
          <ac:spMkLst>
            <pc:docMk/>
            <pc:sldMk cId="1912705378" sldId="264"/>
            <ac:spMk id="29" creationId="{EF4834B7-BC2D-4CB5-BCEC-89BFAE99EAF4}"/>
          </ac:spMkLst>
        </pc:spChg>
        <pc:spChg chg="mod">
          <ac:chgData name="Marty Parsons" userId="56e545590d776a28" providerId="LiveId" clId="{FEC02C09-6035-45D5-BA80-E8C0C5046B32}" dt="2019-08-08T14:36:48.345" v="1223"/>
          <ac:spMkLst>
            <pc:docMk/>
            <pc:sldMk cId="1912705378" sldId="264"/>
            <ac:spMk id="30" creationId="{154CA5F2-BD9C-4389-B8A2-5B5E33E38798}"/>
          </ac:spMkLst>
        </pc:spChg>
        <pc:spChg chg="mod">
          <ac:chgData name="Marty Parsons" userId="56e545590d776a28" providerId="LiveId" clId="{FEC02C09-6035-45D5-BA80-E8C0C5046B32}" dt="2019-08-08T14:36:34.694" v="1222" actId="20577"/>
          <ac:spMkLst>
            <pc:docMk/>
            <pc:sldMk cId="1912705378" sldId="264"/>
            <ac:spMk id="31" creationId="{B0BAF026-0F9D-46EC-BA39-EDC7D7A8A149}"/>
          </ac:spMkLst>
        </pc:spChg>
        <pc:spChg chg="mod">
          <ac:chgData name="Marty Parsons" userId="56e545590d776a28" providerId="LiveId" clId="{FEC02C09-6035-45D5-BA80-E8C0C5046B32}" dt="2019-08-08T14:36:55.483" v="1224"/>
          <ac:spMkLst>
            <pc:docMk/>
            <pc:sldMk cId="1912705378" sldId="264"/>
            <ac:spMk id="32" creationId="{1A84C064-58DF-4679-913F-AC392DF2C23E}"/>
          </ac:spMkLst>
        </pc:spChg>
        <pc:spChg chg="mod">
          <ac:chgData name="Marty Parsons" userId="56e545590d776a28" providerId="LiveId" clId="{FEC02C09-6035-45D5-BA80-E8C0C5046B32}" dt="2019-08-08T14:37:03.417" v="1225"/>
          <ac:spMkLst>
            <pc:docMk/>
            <pc:sldMk cId="1912705378" sldId="264"/>
            <ac:spMk id="33" creationId="{CD8B3240-27C2-469A-892D-E50FECEBDDDA}"/>
          </ac:spMkLst>
        </pc:spChg>
        <pc:spChg chg="mod">
          <ac:chgData name="Marty Parsons" userId="56e545590d776a28" providerId="LiveId" clId="{FEC02C09-6035-45D5-BA80-E8C0C5046B32}" dt="2019-08-26T19:31:12.343" v="1363" actId="1076"/>
          <ac:spMkLst>
            <pc:docMk/>
            <pc:sldMk cId="1912705378" sldId="264"/>
            <ac:spMk id="37" creationId="{3A1B33A8-210E-4484-BD59-998963E97AC1}"/>
          </ac:spMkLst>
        </pc:spChg>
        <pc:spChg chg="mod">
          <ac:chgData name="Marty Parsons" userId="56e545590d776a28" providerId="LiveId" clId="{FEC02C09-6035-45D5-BA80-E8C0C5046B32}" dt="2019-08-12T17:24:01.727" v="1272" actId="1076"/>
          <ac:spMkLst>
            <pc:docMk/>
            <pc:sldMk cId="1912705378" sldId="264"/>
            <ac:spMk id="39" creationId="{86603887-A2D0-4848-8149-41881EA662C6}"/>
          </ac:spMkLst>
        </pc:spChg>
        <pc:spChg chg="add del mod">
          <ac:chgData name="Marty Parsons" userId="56e545590d776a28" providerId="LiveId" clId="{FEC02C09-6035-45D5-BA80-E8C0C5046B32}" dt="2019-08-26T19:32:46.400" v="1372"/>
          <ac:spMkLst>
            <pc:docMk/>
            <pc:sldMk cId="1912705378" sldId="264"/>
            <ac:spMk id="43" creationId="{42FC60CC-368C-4822-9B09-1C738B21A4EA}"/>
          </ac:spMkLst>
        </pc:spChg>
        <pc:picChg chg="add mod">
          <ac:chgData name="Marty Parsons" userId="56e545590d776a28" providerId="LiveId" clId="{FEC02C09-6035-45D5-BA80-E8C0C5046B32}" dt="2019-08-26T19:32:32.165" v="1367"/>
          <ac:picMkLst>
            <pc:docMk/>
            <pc:sldMk cId="1912705378" sldId="264"/>
            <ac:picMk id="3" creationId="{A6B1F4DE-FEDA-4557-9F63-EE03963E2415}"/>
          </ac:picMkLst>
        </pc:picChg>
        <pc:picChg chg="mod">
          <ac:chgData name="Marty Parsons" userId="56e545590d776a28" providerId="LiveId" clId="{FEC02C09-6035-45D5-BA80-E8C0C5046B32}" dt="2019-08-26T19:32:53.713" v="1375" actId="1076"/>
          <ac:picMkLst>
            <pc:docMk/>
            <pc:sldMk cId="1912705378" sldId="264"/>
            <ac:picMk id="24" creationId="{66BC543A-F3A7-425B-9CEA-5BF06D4227D7}"/>
          </ac:picMkLst>
        </pc:picChg>
        <pc:picChg chg="mod">
          <ac:chgData name="Marty Parsons" userId="56e545590d776a28" providerId="LiveId" clId="{FEC02C09-6035-45D5-BA80-E8C0C5046B32}" dt="2019-08-26T19:32:56.642" v="1377" actId="1076"/>
          <ac:picMkLst>
            <pc:docMk/>
            <pc:sldMk cId="1912705378" sldId="264"/>
            <ac:picMk id="25" creationId="{34375253-C946-4A90-8DDF-2C3F0D7ABB2E}"/>
          </ac:picMkLst>
        </pc:picChg>
        <pc:picChg chg="mod">
          <ac:chgData name="Marty Parsons" userId="56e545590d776a28" providerId="LiveId" clId="{FEC02C09-6035-45D5-BA80-E8C0C5046B32}" dt="2019-08-26T19:32:58.314" v="1378" actId="1076"/>
          <ac:picMkLst>
            <pc:docMk/>
            <pc:sldMk cId="1912705378" sldId="264"/>
            <ac:picMk id="26" creationId="{70E345F2-5FC0-41FE-8AC6-B4C7C50E6B36}"/>
          </ac:picMkLst>
        </pc:picChg>
        <pc:picChg chg="mod">
          <ac:chgData name="Marty Parsons" userId="56e545590d776a28" providerId="LiveId" clId="{FEC02C09-6035-45D5-BA80-E8C0C5046B32}" dt="2019-08-26T19:32:55.240" v="1376" actId="1076"/>
          <ac:picMkLst>
            <pc:docMk/>
            <pc:sldMk cId="1912705378" sldId="264"/>
            <ac:picMk id="27" creationId="{D3D94C34-251A-4890-BEE3-E8C69E10E1DB}"/>
          </ac:picMkLst>
        </pc:picChg>
        <pc:picChg chg="add mod">
          <ac:chgData name="Marty Parsons" userId="56e545590d776a28" providerId="LiveId" clId="{FEC02C09-6035-45D5-BA80-E8C0C5046B32}" dt="2019-08-26T19:32:51.606" v="1374" actId="14100"/>
          <ac:picMkLst>
            <pc:docMk/>
            <pc:sldMk cId="1912705378" sldId="264"/>
            <ac:picMk id="40" creationId="{29855BC7-C775-4B38-8949-8DEAB49F2EFC}"/>
          </ac:picMkLst>
        </pc:picChg>
        <pc:picChg chg="del">
          <ac:chgData name="Marty Parsons" userId="56e545590d776a28" providerId="LiveId" clId="{FEC02C09-6035-45D5-BA80-E8C0C5046B32}" dt="2019-08-22T12:54:29.285" v="1350"/>
          <ac:picMkLst>
            <pc:docMk/>
            <pc:sldMk cId="1912705378" sldId="264"/>
            <ac:picMk id="40" creationId="{A497A8EE-7A27-4581-8AAB-0C0B33127864}"/>
          </ac:picMkLst>
        </pc:picChg>
        <pc:picChg chg="mod">
          <ac:chgData name="Marty Parsons" userId="56e545590d776a28" providerId="LiveId" clId="{FEC02C09-6035-45D5-BA80-E8C0C5046B32}" dt="2019-08-26T19:31:06.578" v="1362" actId="1076"/>
          <ac:picMkLst>
            <pc:docMk/>
            <pc:sldMk cId="1912705378" sldId="264"/>
            <ac:picMk id="41" creationId="{5376AF82-58BF-47E6-8DE5-1ED0652B65DC}"/>
          </ac:picMkLst>
        </pc:picChg>
        <pc:picChg chg="add del mod">
          <ac:chgData name="Marty Parsons" userId="56e545590d776a28" providerId="LiveId" clId="{FEC02C09-6035-45D5-BA80-E8C0C5046B32}" dt="2019-08-26T19:30:55.995" v="1361"/>
          <ac:picMkLst>
            <pc:docMk/>
            <pc:sldMk cId="1912705378" sldId="264"/>
            <ac:picMk id="44" creationId="{02727BDB-9409-4891-B449-384F49ACE829}"/>
          </ac:picMkLst>
        </pc:picChg>
        <pc:picChg chg="add del mod">
          <ac:chgData name="Marty Parsons" userId="56e545590d776a28" providerId="LiveId" clId="{FEC02C09-6035-45D5-BA80-E8C0C5046B32}" dt="2019-08-26T19:30:27.547" v="1357" actId="1076"/>
          <ac:picMkLst>
            <pc:docMk/>
            <pc:sldMk cId="1912705378" sldId="264"/>
            <ac:picMk id="1026" creationId="{BF551877-9B09-4624-975E-4B2CBF14F26D}"/>
          </ac:picMkLst>
        </pc:picChg>
        <pc:cxnChg chg="add del mod">
          <ac:chgData name="Marty Parsons" userId="56e545590d776a28" providerId="LiveId" clId="{FEC02C09-6035-45D5-BA80-E8C0C5046B32}" dt="2019-08-12T17:23:51.294" v="1270"/>
          <ac:cxnSpMkLst>
            <pc:docMk/>
            <pc:sldMk cId="1912705378" sldId="264"/>
            <ac:cxnSpMk id="3" creationId="{8F5EF506-318A-4F19-BEA3-21F27807B34F}"/>
          </ac:cxnSpMkLst>
        </pc:cxnChg>
      </pc:sldChg>
      <pc:sldChg chg="addSp delSp modSp">
        <pc:chgData name="Marty Parsons" userId="56e545590d776a28" providerId="LiveId" clId="{FEC02C09-6035-45D5-BA80-E8C0C5046B32}" dt="2019-09-17T12:41:12.324" v="1704" actId="120"/>
        <pc:sldMkLst>
          <pc:docMk/>
          <pc:sldMk cId="382644741" sldId="265"/>
        </pc:sldMkLst>
        <pc:spChg chg="mod">
          <ac:chgData name="Marty Parsons" userId="56e545590d776a28" providerId="LiveId" clId="{FEC02C09-6035-45D5-BA80-E8C0C5046B32}" dt="2019-09-17T12:40:46.960" v="1702" actId="120"/>
          <ac:spMkLst>
            <pc:docMk/>
            <pc:sldMk cId="382644741" sldId="265"/>
            <ac:spMk id="3" creationId="{C24C236F-74F1-45EA-B055-EE1290E26498}"/>
          </ac:spMkLst>
        </pc:spChg>
        <pc:spChg chg="mod">
          <ac:chgData name="Marty Parsons" userId="56e545590d776a28" providerId="LiveId" clId="{FEC02C09-6035-45D5-BA80-E8C0C5046B32}" dt="2019-09-17T12:40:49.389" v="1703" actId="120"/>
          <ac:spMkLst>
            <pc:docMk/>
            <pc:sldMk cId="382644741" sldId="265"/>
            <ac:spMk id="4" creationId="{562F9906-DAB1-4BD1-A3DB-3687FFA99CC1}"/>
          </ac:spMkLst>
        </pc:spChg>
        <pc:spChg chg="mod">
          <ac:chgData name="Marty Parsons" userId="56e545590d776a28" providerId="LiveId" clId="{FEC02C09-6035-45D5-BA80-E8C0C5046B32}" dt="2019-09-17T12:40:36.604" v="1699" actId="120"/>
          <ac:spMkLst>
            <pc:docMk/>
            <pc:sldMk cId="382644741" sldId="265"/>
            <ac:spMk id="5" creationId="{02366B1A-5F60-4144-B245-CDC2F67CBD7A}"/>
          </ac:spMkLst>
        </pc:spChg>
        <pc:spChg chg="mod">
          <ac:chgData name="Marty Parsons" userId="56e545590d776a28" providerId="LiveId" clId="{FEC02C09-6035-45D5-BA80-E8C0C5046B32}" dt="2019-09-17T12:40:39.948" v="1700" actId="120"/>
          <ac:spMkLst>
            <pc:docMk/>
            <pc:sldMk cId="382644741" sldId="265"/>
            <ac:spMk id="6" creationId="{5AE62293-F7E0-401C-B082-3BE84F6E488C}"/>
          </ac:spMkLst>
        </pc:spChg>
        <pc:spChg chg="mod">
          <ac:chgData name="Marty Parsons" userId="56e545590d776a28" providerId="LiveId" clId="{FEC02C09-6035-45D5-BA80-E8C0C5046B32}" dt="2019-09-17T12:40:44.143" v="1701" actId="120"/>
          <ac:spMkLst>
            <pc:docMk/>
            <pc:sldMk cId="382644741" sldId="265"/>
            <ac:spMk id="7" creationId="{C6275655-FB61-4F93-8A59-A777756B6ADF}"/>
          </ac:spMkLst>
        </pc:spChg>
        <pc:spChg chg="mod">
          <ac:chgData name="Marty Parsons" userId="56e545590d776a28" providerId="LiveId" clId="{FEC02C09-6035-45D5-BA80-E8C0C5046B32}" dt="2019-09-17T12:40:33.242" v="1698" actId="120"/>
          <ac:spMkLst>
            <pc:docMk/>
            <pc:sldMk cId="382644741" sldId="265"/>
            <ac:spMk id="8" creationId="{D7B0E370-A317-4A87-92A1-5E0C178D65FB}"/>
          </ac:spMkLst>
        </pc:spChg>
        <pc:spChg chg="mod">
          <ac:chgData name="Marty Parsons" userId="56e545590d776a28" providerId="LiveId" clId="{FEC02C09-6035-45D5-BA80-E8C0C5046B32}" dt="2019-09-17T12:41:12.324" v="1704" actId="120"/>
          <ac:spMkLst>
            <pc:docMk/>
            <pc:sldMk cId="382644741" sldId="265"/>
            <ac:spMk id="17" creationId="{05A96F6C-8101-4311-B4F9-57B4C61325D6}"/>
          </ac:spMkLst>
        </pc:spChg>
        <pc:spChg chg="mod">
          <ac:chgData name="Marty Parsons" userId="56e545590d776a28" providerId="LiveId" clId="{FEC02C09-6035-45D5-BA80-E8C0C5046B32}" dt="2019-09-17T12:38:07.620" v="1677" actId="404"/>
          <ac:spMkLst>
            <pc:docMk/>
            <pc:sldMk cId="382644741" sldId="265"/>
            <ac:spMk id="26" creationId="{00A5F15F-392A-49E9-BA2E-CD5728487A32}"/>
          </ac:spMkLst>
        </pc:spChg>
        <pc:spChg chg="add del">
          <ac:chgData name="Marty Parsons" userId="56e545590d776a28" providerId="LiveId" clId="{FEC02C09-6035-45D5-BA80-E8C0C5046B32}" dt="2019-08-21T20:43:46.478" v="1278"/>
          <ac:spMkLst>
            <pc:docMk/>
            <pc:sldMk cId="382644741" sldId="265"/>
            <ac:spMk id="29" creationId="{631D609F-A9D0-4F79-AA56-247C2944FF0B}"/>
          </ac:spMkLst>
        </pc:spChg>
        <pc:picChg chg="del">
          <ac:chgData name="Marty Parsons" userId="56e545590d776a28" providerId="LiveId" clId="{FEC02C09-6035-45D5-BA80-E8C0C5046B32}" dt="2019-08-21T20:54:32.873" v="1280"/>
          <ac:picMkLst>
            <pc:docMk/>
            <pc:sldMk cId="382644741" sldId="265"/>
            <ac:picMk id="18" creationId="{2EA9484F-5A8A-433C-8794-50011A144873}"/>
          </ac:picMkLst>
        </pc:picChg>
        <pc:picChg chg="del">
          <ac:chgData name="Marty Parsons" userId="56e545590d776a28" providerId="LiveId" clId="{FEC02C09-6035-45D5-BA80-E8C0C5046B32}" dt="2019-08-21T20:54:40.341" v="1283"/>
          <ac:picMkLst>
            <pc:docMk/>
            <pc:sldMk cId="382644741" sldId="265"/>
            <ac:picMk id="19" creationId="{4F40E06C-38A4-4913-8934-A0D06192FA27}"/>
          </ac:picMkLst>
        </pc:picChg>
        <pc:picChg chg="mod">
          <ac:chgData name="Marty Parsons" userId="56e545590d776a28" providerId="LiveId" clId="{FEC02C09-6035-45D5-BA80-E8C0C5046B32}" dt="2019-09-17T12:38:20.823" v="1679" actId="1076"/>
          <ac:picMkLst>
            <pc:docMk/>
            <pc:sldMk cId="382644741" sldId="265"/>
            <ac:picMk id="27" creationId="{79A02D16-83C6-49C9-AAD0-C3134C9483AD}"/>
          </ac:picMkLst>
        </pc:picChg>
        <pc:picChg chg="add mod">
          <ac:chgData name="Marty Parsons" userId="56e545590d776a28" providerId="LiveId" clId="{FEC02C09-6035-45D5-BA80-E8C0C5046B32}" dt="2019-09-17T12:37:49.874" v="1673" actId="1076"/>
          <ac:picMkLst>
            <pc:docMk/>
            <pc:sldMk cId="382644741" sldId="265"/>
            <ac:picMk id="30" creationId="{26D98C3A-652B-4D5F-AE73-54BE7F01A8BC}"/>
          </ac:picMkLst>
        </pc:picChg>
        <pc:picChg chg="add mod">
          <ac:chgData name="Marty Parsons" userId="56e545590d776a28" providerId="LiveId" clId="{FEC02C09-6035-45D5-BA80-E8C0C5046B32}" dt="2019-08-21T20:54:58.083" v="1286" actId="1076"/>
          <ac:picMkLst>
            <pc:docMk/>
            <pc:sldMk cId="382644741" sldId="265"/>
            <ac:picMk id="31" creationId="{04B0A92E-2812-4486-B044-C0B1B6EB68CF}"/>
          </ac:picMkLst>
        </pc:picChg>
      </pc:sldChg>
      <pc:sldChg chg="addSp delSp modSp add del">
        <pc:chgData name="Marty Parsons" userId="56e545590d776a28" providerId="LiveId" clId="{FEC02C09-6035-45D5-BA80-E8C0C5046B32}" dt="2019-09-16T19:38:01.425" v="1633" actId="2696"/>
        <pc:sldMkLst>
          <pc:docMk/>
          <pc:sldMk cId="2183445604" sldId="266"/>
        </pc:sldMkLst>
        <pc:spChg chg="add mod">
          <ac:chgData name="Marty Parsons" userId="56e545590d776a28" providerId="LiveId" clId="{FEC02C09-6035-45D5-BA80-E8C0C5046B32}" dt="2019-08-26T19:33:53.680" v="1384" actId="207"/>
          <ac:spMkLst>
            <pc:docMk/>
            <pc:sldMk cId="2183445604" sldId="266"/>
            <ac:spMk id="2" creationId="{268CA83E-4DDC-48CA-AF75-8EEBA1488C7D}"/>
          </ac:spMkLst>
        </pc:spChg>
        <pc:spChg chg="add mod">
          <ac:chgData name="Marty Parsons" userId="56e545590d776a28" providerId="LiveId" clId="{FEC02C09-6035-45D5-BA80-E8C0C5046B32}" dt="2019-08-26T19:42:42.786" v="1574" actId="1076"/>
          <ac:spMkLst>
            <pc:docMk/>
            <pc:sldMk cId="2183445604" sldId="266"/>
            <ac:spMk id="5" creationId="{73D5C9F4-8299-4716-8647-7355738D3E60}"/>
          </ac:spMkLst>
        </pc:spChg>
        <pc:spChg chg="add del mod">
          <ac:chgData name="Marty Parsons" userId="56e545590d776a28" providerId="LiveId" clId="{FEC02C09-6035-45D5-BA80-E8C0C5046B32}" dt="2019-08-26T19:42:28.539" v="1571"/>
          <ac:spMkLst>
            <pc:docMk/>
            <pc:sldMk cId="2183445604" sldId="266"/>
            <ac:spMk id="6" creationId="{0C0C46C6-5E78-4D1E-8162-2CFF3AFD82A1}"/>
          </ac:spMkLst>
        </pc:spChg>
        <pc:spChg chg="add mod">
          <ac:chgData name="Marty Parsons" userId="56e545590d776a28" providerId="LiveId" clId="{FEC02C09-6035-45D5-BA80-E8C0C5046B32}" dt="2019-09-16T19:32:41.735" v="1583"/>
          <ac:spMkLst>
            <pc:docMk/>
            <pc:sldMk cId="2183445604" sldId="266"/>
            <ac:spMk id="8" creationId="{5576B397-7E0B-44BE-B2C6-9C0550F05909}"/>
          </ac:spMkLst>
        </pc:spChg>
        <pc:spChg chg="add mod">
          <ac:chgData name="Marty Parsons" userId="56e545590d776a28" providerId="LiveId" clId="{FEC02C09-6035-45D5-BA80-E8C0C5046B32}" dt="2019-08-26T19:46:14.173" v="1582" actId="1076"/>
          <ac:spMkLst>
            <pc:docMk/>
            <pc:sldMk cId="2183445604" sldId="266"/>
            <ac:spMk id="9" creationId="{9EA87003-66A6-4085-BEBD-D74C58C56EF4}"/>
          </ac:spMkLst>
        </pc:spChg>
        <pc:spChg chg="add mod">
          <ac:chgData name="Marty Parsons" userId="56e545590d776a28" providerId="LiveId" clId="{FEC02C09-6035-45D5-BA80-E8C0C5046B32}" dt="2019-08-26T19:42:58.383" v="1577" actId="20577"/>
          <ac:spMkLst>
            <pc:docMk/>
            <pc:sldMk cId="2183445604" sldId="266"/>
            <ac:spMk id="10" creationId="{76916E45-D3C6-422C-91D8-82ABB5412C3F}"/>
          </ac:spMkLst>
        </pc:spChg>
        <pc:picChg chg="add mod modCrop">
          <ac:chgData name="Marty Parsons" userId="56e545590d776a28" providerId="LiveId" clId="{FEC02C09-6035-45D5-BA80-E8C0C5046B32}" dt="2019-09-16T19:34:07.633" v="1598" actId="1076"/>
          <ac:picMkLst>
            <pc:docMk/>
            <pc:sldMk cId="2183445604" sldId="266"/>
            <ac:picMk id="4" creationId="{3EF4DC66-F5CE-4338-892F-21C9F18FDB7F}"/>
          </ac:picMkLst>
        </pc:picChg>
        <pc:picChg chg="add del mod">
          <ac:chgData name="Marty Parsons" userId="56e545590d776a28" providerId="LiveId" clId="{FEC02C09-6035-45D5-BA80-E8C0C5046B32}" dt="2019-08-26T19:40:35.375" v="1482"/>
          <ac:picMkLst>
            <pc:docMk/>
            <pc:sldMk cId="2183445604" sldId="266"/>
            <ac:picMk id="4" creationId="{439DFF6F-547F-4408-9E24-B3FD2005E821}"/>
          </ac:picMkLst>
        </pc:picChg>
        <pc:picChg chg="add del mod">
          <ac:chgData name="Marty Parsons" userId="56e545590d776a28" providerId="LiveId" clId="{FEC02C09-6035-45D5-BA80-E8C0C5046B32}" dt="2019-09-16T19:32:51.366" v="1584"/>
          <ac:picMkLst>
            <pc:docMk/>
            <pc:sldMk cId="2183445604" sldId="266"/>
            <ac:picMk id="7" creationId="{D5E23B96-C273-4830-9060-25D708BA1E8D}"/>
          </ac:picMkLst>
        </pc:picChg>
      </pc:sldChg>
      <pc:sldChg chg="addSp delSp modSp add del">
        <pc:chgData name="Marty Parsons" userId="56e545590d776a28" providerId="LiveId" clId="{FEC02C09-6035-45D5-BA80-E8C0C5046B32}" dt="2019-09-16T19:43:44.249" v="1672" actId="2696"/>
        <pc:sldMkLst>
          <pc:docMk/>
          <pc:sldMk cId="2596037362" sldId="267"/>
        </pc:sldMkLst>
        <pc:spChg chg="add mod">
          <ac:chgData name="Marty Parsons" userId="56e545590d776a28" providerId="LiveId" clId="{FEC02C09-6035-45D5-BA80-E8C0C5046B32}" dt="2019-09-16T19:35:38.752" v="1605" actId="1582"/>
          <ac:spMkLst>
            <pc:docMk/>
            <pc:sldMk cId="2596037362" sldId="267"/>
            <ac:spMk id="12" creationId="{9AB75853-9ACD-4535-8D5C-AB27348734B0}"/>
          </ac:spMkLst>
        </pc:spChg>
        <pc:spChg chg="add mod">
          <ac:chgData name="Marty Parsons" userId="56e545590d776a28" providerId="LiveId" clId="{FEC02C09-6035-45D5-BA80-E8C0C5046B32}" dt="2019-09-16T19:36:02.681" v="1607" actId="1076"/>
          <ac:spMkLst>
            <pc:docMk/>
            <pc:sldMk cId="2596037362" sldId="267"/>
            <ac:spMk id="13" creationId="{BFE5298C-B37F-4895-A1CE-62863BB5D8DF}"/>
          </ac:spMkLst>
        </pc:spChg>
        <pc:spChg chg="add mod">
          <ac:chgData name="Marty Parsons" userId="56e545590d776a28" providerId="LiveId" clId="{FEC02C09-6035-45D5-BA80-E8C0C5046B32}" dt="2019-09-16T19:38:14.603" v="1634" actId="113"/>
          <ac:spMkLst>
            <pc:docMk/>
            <pc:sldMk cId="2596037362" sldId="267"/>
            <ac:spMk id="14" creationId="{134DA511-0C6C-4955-BA51-9E33FD023CA9}"/>
          </ac:spMkLst>
        </pc:spChg>
        <pc:spChg chg="add mod">
          <ac:chgData name="Marty Parsons" userId="56e545590d776a28" providerId="LiveId" clId="{FEC02C09-6035-45D5-BA80-E8C0C5046B32}" dt="2019-09-16T19:36:02.681" v="1607" actId="1076"/>
          <ac:spMkLst>
            <pc:docMk/>
            <pc:sldMk cId="2596037362" sldId="267"/>
            <ac:spMk id="15" creationId="{BF1BB5C2-E471-4899-BCDF-8FAC8566668C}"/>
          </ac:spMkLst>
        </pc:spChg>
        <pc:spChg chg="add mod">
          <ac:chgData name="Marty Parsons" userId="56e545590d776a28" providerId="LiveId" clId="{FEC02C09-6035-45D5-BA80-E8C0C5046B32}" dt="2019-09-16T19:36:02.681" v="1607" actId="1076"/>
          <ac:spMkLst>
            <pc:docMk/>
            <pc:sldMk cId="2596037362" sldId="267"/>
            <ac:spMk id="16" creationId="{03C92D45-2EC0-48DD-8001-05A25893DEEE}"/>
          </ac:spMkLst>
        </pc:spChg>
        <pc:spChg chg="add del mod">
          <ac:chgData name="Marty Parsons" userId="56e545590d776a28" providerId="LiveId" clId="{FEC02C09-6035-45D5-BA80-E8C0C5046B32}" dt="2019-09-16T19:37:15.924" v="1621"/>
          <ac:spMkLst>
            <pc:docMk/>
            <pc:sldMk cId="2596037362" sldId="267"/>
            <ac:spMk id="18" creationId="{874FC5D1-2417-4206-9E6E-021B19E0BC9D}"/>
          </ac:spMkLst>
        </pc:spChg>
        <pc:spChg chg="add mod">
          <ac:chgData name="Marty Parsons" userId="56e545590d776a28" providerId="LiveId" clId="{FEC02C09-6035-45D5-BA80-E8C0C5046B32}" dt="2019-09-16T19:36:46.260" v="1615" actId="13822"/>
          <ac:spMkLst>
            <pc:docMk/>
            <pc:sldMk cId="2596037362" sldId="267"/>
            <ac:spMk id="19" creationId="{3A6F16EB-BD01-478E-9113-2616C5A645C0}"/>
          </ac:spMkLst>
        </pc:spChg>
        <pc:spChg chg="add mod">
          <ac:chgData name="Marty Parsons" userId="56e545590d776a28" providerId="LiveId" clId="{FEC02C09-6035-45D5-BA80-E8C0C5046B32}" dt="2019-09-16T19:37:32.547" v="1629" actId="404"/>
          <ac:spMkLst>
            <pc:docMk/>
            <pc:sldMk cId="2596037362" sldId="267"/>
            <ac:spMk id="20" creationId="{A24CF67F-CDB2-4E34-B8B2-52A11AC26BE0}"/>
          </ac:spMkLst>
        </pc:spChg>
        <pc:picChg chg="add mod">
          <ac:chgData name="Marty Parsons" userId="56e545590d776a28" providerId="LiveId" clId="{FEC02C09-6035-45D5-BA80-E8C0C5046B32}" dt="2019-09-16T19:35:18.284" v="1601" actId="1076"/>
          <ac:picMkLst>
            <pc:docMk/>
            <pc:sldMk cId="2596037362" sldId="267"/>
            <ac:picMk id="2" creationId="{57C8752F-49EF-49A2-A8BC-7723C63A29D1}"/>
          </ac:picMkLst>
        </pc:picChg>
        <pc:picChg chg="add mod">
          <ac:chgData name="Marty Parsons" userId="56e545590d776a28" providerId="LiveId" clId="{FEC02C09-6035-45D5-BA80-E8C0C5046B32}" dt="2019-09-16T19:35:18.284" v="1601" actId="1076"/>
          <ac:picMkLst>
            <pc:docMk/>
            <pc:sldMk cId="2596037362" sldId="267"/>
            <ac:picMk id="3" creationId="{87D5F5CB-B1E7-494F-8BFE-7074ABF6A809}"/>
          </ac:picMkLst>
        </pc:picChg>
        <pc:picChg chg="add mod">
          <ac:chgData name="Marty Parsons" userId="56e545590d776a28" providerId="LiveId" clId="{FEC02C09-6035-45D5-BA80-E8C0C5046B32}" dt="2019-09-16T19:35:18.284" v="1601" actId="1076"/>
          <ac:picMkLst>
            <pc:docMk/>
            <pc:sldMk cId="2596037362" sldId="267"/>
            <ac:picMk id="4" creationId="{E86FC837-4650-454B-8BAB-6440B81EDB14}"/>
          </ac:picMkLst>
        </pc:picChg>
        <pc:picChg chg="add mod">
          <ac:chgData name="Marty Parsons" userId="56e545590d776a28" providerId="LiveId" clId="{FEC02C09-6035-45D5-BA80-E8C0C5046B32}" dt="2019-09-16T19:35:18.284" v="1601" actId="1076"/>
          <ac:picMkLst>
            <pc:docMk/>
            <pc:sldMk cId="2596037362" sldId="267"/>
            <ac:picMk id="5" creationId="{2C18B046-11D6-452F-9106-67C9AD0FB3FF}"/>
          </ac:picMkLst>
        </pc:picChg>
        <pc:picChg chg="add mod">
          <ac:chgData name="Marty Parsons" userId="56e545590d776a28" providerId="LiveId" clId="{FEC02C09-6035-45D5-BA80-E8C0C5046B32}" dt="2019-09-16T19:35:18.284" v="1601" actId="1076"/>
          <ac:picMkLst>
            <pc:docMk/>
            <pc:sldMk cId="2596037362" sldId="267"/>
            <ac:picMk id="6" creationId="{F5F7E065-1701-4FDC-BFC0-1A331710417F}"/>
          </ac:picMkLst>
        </pc:picChg>
        <pc:picChg chg="add mod">
          <ac:chgData name="Marty Parsons" userId="56e545590d776a28" providerId="LiveId" clId="{FEC02C09-6035-45D5-BA80-E8C0C5046B32}" dt="2019-09-16T19:35:18.284" v="1601" actId="1076"/>
          <ac:picMkLst>
            <pc:docMk/>
            <pc:sldMk cId="2596037362" sldId="267"/>
            <ac:picMk id="7" creationId="{DB065BCB-B050-467D-A528-11D6FDFED9AE}"/>
          </ac:picMkLst>
        </pc:picChg>
        <pc:picChg chg="add mod">
          <ac:chgData name="Marty Parsons" userId="56e545590d776a28" providerId="LiveId" clId="{FEC02C09-6035-45D5-BA80-E8C0C5046B32}" dt="2019-09-16T19:35:18.284" v="1601" actId="1076"/>
          <ac:picMkLst>
            <pc:docMk/>
            <pc:sldMk cId="2596037362" sldId="267"/>
            <ac:picMk id="8" creationId="{9B057A5F-4051-40A7-8020-022DF22A81DB}"/>
          </ac:picMkLst>
        </pc:picChg>
        <pc:picChg chg="add mod">
          <ac:chgData name="Marty Parsons" userId="56e545590d776a28" providerId="LiveId" clId="{FEC02C09-6035-45D5-BA80-E8C0C5046B32}" dt="2019-09-16T19:35:18.284" v="1601" actId="1076"/>
          <ac:picMkLst>
            <pc:docMk/>
            <pc:sldMk cId="2596037362" sldId="267"/>
            <ac:picMk id="9" creationId="{BFC9B679-2B6B-4791-9041-3F9B5EE4DB8A}"/>
          </ac:picMkLst>
        </pc:picChg>
        <pc:picChg chg="add mod">
          <ac:chgData name="Marty Parsons" userId="56e545590d776a28" providerId="LiveId" clId="{FEC02C09-6035-45D5-BA80-E8C0C5046B32}" dt="2019-09-16T19:35:18.284" v="1601" actId="1076"/>
          <ac:picMkLst>
            <pc:docMk/>
            <pc:sldMk cId="2596037362" sldId="267"/>
            <ac:picMk id="10" creationId="{A036218A-13BB-4992-AEA4-71E59A86BDD8}"/>
          </ac:picMkLst>
        </pc:picChg>
        <pc:picChg chg="add mod">
          <ac:chgData name="Marty Parsons" userId="56e545590d776a28" providerId="LiveId" clId="{FEC02C09-6035-45D5-BA80-E8C0C5046B32}" dt="2019-09-16T19:35:18.284" v="1601" actId="1076"/>
          <ac:picMkLst>
            <pc:docMk/>
            <pc:sldMk cId="2596037362" sldId="267"/>
            <ac:picMk id="11" creationId="{FBB2023A-557D-4389-B9F0-CDEB4D1E7A7F}"/>
          </ac:picMkLst>
        </pc:picChg>
        <pc:picChg chg="add mod">
          <ac:chgData name="Marty Parsons" userId="56e545590d776a28" providerId="LiveId" clId="{FEC02C09-6035-45D5-BA80-E8C0C5046B32}" dt="2019-09-16T19:37:57.022" v="1632" actId="14100"/>
          <ac:picMkLst>
            <pc:docMk/>
            <pc:sldMk cId="2596037362" sldId="267"/>
            <ac:picMk id="17" creationId="{06B100BC-178E-4EDC-9589-BAC754DEDFF1}"/>
          </ac:picMkLst>
        </pc:picChg>
        <pc:picChg chg="add del mod">
          <ac:chgData name="Marty Parsons" userId="56e545590d776a28" providerId="LiveId" clId="{FEC02C09-6035-45D5-BA80-E8C0C5046B32}" dt="2019-09-16T19:39:06.091" v="1638"/>
          <ac:picMkLst>
            <pc:docMk/>
            <pc:sldMk cId="2596037362" sldId="267"/>
            <ac:picMk id="21" creationId="{E93BF461-1A4D-4D28-8EC5-33ADE4D964D7}"/>
          </ac:picMkLst>
        </pc:picChg>
        <pc:picChg chg="add del mod">
          <ac:chgData name="Marty Parsons" userId="56e545590d776a28" providerId="LiveId" clId="{FEC02C09-6035-45D5-BA80-E8C0C5046B32}" dt="2019-09-16T19:42:54.590" v="1669"/>
          <ac:picMkLst>
            <pc:docMk/>
            <pc:sldMk cId="2596037362" sldId="267"/>
            <ac:picMk id="22" creationId="{7B363D9F-A03D-4383-85FA-8157DEEA6654}"/>
          </ac:picMkLst>
        </pc:picChg>
      </pc:sldChg>
      <pc:sldChg chg="addSp delSp modSp add del">
        <pc:chgData name="Marty Parsons" userId="56e545590d776a28" providerId="LiveId" clId="{FEC02C09-6035-45D5-BA80-E8C0C5046B32}" dt="2019-09-16T19:43:44.219" v="1671" actId="2696"/>
        <pc:sldMkLst>
          <pc:docMk/>
          <pc:sldMk cId="2593077974" sldId="268"/>
        </pc:sldMkLst>
        <pc:spChg chg="add">
          <ac:chgData name="Marty Parsons" userId="56e545590d776a28" providerId="LiveId" clId="{FEC02C09-6035-45D5-BA80-E8C0C5046B32}" dt="2019-09-16T19:39:24.799" v="1640"/>
          <ac:spMkLst>
            <pc:docMk/>
            <pc:sldMk cId="2593077974" sldId="268"/>
            <ac:spMk id="2" creationId="{C62B7661-07D8-4861-8500-0086103822AA}"/>
          </ac:spMkLst>
        </pc:spChg>
        <pc:spChg chg="add mod">
          <ac:chgData name="Marty Parsons" userId="56e545590d776a28" providerId="LiveId" clId="{FEC02C09-6035-45D5-BA80-E8C0C5046B32}" dt="2019-09-16T19:41:48.623" v="1655" actId="207"/>
          <ac:spMkLst>
            <pc:docMk/>
            <pc:sldMk cId="2593077974" sldId="268"/>
            <ac:spMk id="6" creationId="{24E7FDE4-F6C4-4156-8BA0-53707C7B624B}"/>
          </ac:spMkLst>
        </pc:spChg>
        <pc:spChg chg="add mod">
          <ac:chgData name="Marty Parsons" userId="56e545590d776a28" providerId="LiveId" clId="{FEC02C09-6035-45D5-BA80-E8C0C5046B32}" dt="2019-09-16T19:41:52.256" v="1656" actId="207"/>
          <ac:spMkLst>
            <pc:docMk/>
            <pc:sldMk cId="2593077974" sldId="268"/>
            <ac:spMk id="7" creationId="{5775A100-26F4-4B8F-A056-E81040162F50}"/>
          </ac:spMkLst>
        </pc:spChg>
        <pc:spChg chg="add mod">
          <ac:chgData name="Marty Parsons" userId="56e545590d776a28" providerId="LiveId" clId="{FEC02C09-6035-45D5-BA80-E8C0C5046B32}" dt="2019-09-16T19:42:22.652" v="1661" actId="207"/>
          <ac:spMkLst>
            <pc:docMk/>
            <pc:sldMk cId="2593077974" sldId="268"/>
            <ac:spMk id="8" creationId="{653C7A45-F248-4A69-B287-BFD51E36CD40}"/>
          </ac:spMkLst>
        </pc:spChg>
        <pc:spChg chg="add">
          <ac:chgData name="Marty Parsons" userId="56e545590d776a28" providerId="LiveId" clId="{FEC02C09-6035-45D5-BA80-E8C0C5046B32}" dt="2019-09-16T19:42:08.098" v="1657"/>
          <ac:spMkLst>
            <pc:docMk/>
            <pc:sldMk cId="2593077974" sldId="268"/>
            <ac:spMk id="9" creationId="{4830B7D9-A37D-482D-B44F-CDF83FD70428}"/>
          </ac:spMkLst>
        </pc:spChg>
        <pc:picChg chg="add del">
          <ac:chgData name="Marty Parsons" userId="56e545590d776a28" providerId="LiveId" clId="{FEC02C09-6035-45D5-BA80-E8C0C5046B32}" dt="2019-09-16T19:40:05.554" v="1642"/>
          <ac:picMkLst>
            <pc:docMk/>
            <pc:sldMk cId="2593077974" sldId="268"/>
            <ac:picMk id="3" creationId="{D2E0CEDD-ABE0-4413-9307-49B437D7D85E}"/>
          </ac:picMkLst>
        </pc:picChg>
        <pc:picChg chg="add del mod">
          <ac:chgData name="Marty Parsons" userId="56e545590d776a28" providerId="LiveId" clId="{FEC02C09-6035-45D5-BA80-E8C0C5046B32}" dt="2019-09-16T19:41:00.656" v="1648"/>
          <ac:picMkLst>
            <pc:docMk/>
            <pc:sldMk cId="2593077974" sldId="268"/>
            <ac:picMk id="4" creationId="{6FD95629-1A9B-420C-A249-C101EDA6F690}"/>
          </ac:picMkLst>
        </pc:picChg>
        <pc:picChg chg="add mod">
          <ac:chgData name="Marty Parsons" userId="56e545590d776a28" providerId="LiveId" clId="{FEC02C09-6035-45D5-BA80-E8C0C5046B32}" dt="2019-09-16T19:41:29.183" v="1653" actId="14100"/>
          <ac:picMkLst>
            <pc:docMk/>
            <pc:sldMk cId="2593077974" sldId="268"/>
            <ac:picMk id="5" creationId="{373511CF-7AE6-4B9D-909D-08C68A940C88}"/>
          </ac:picMkLst>
        </pc:picChg>
        <pc:picChg chg="add del mod">
          <ac:chgData name="Marty Parsons" userId="56e545590d776a28" providerId="LiveId" clId="{FEC02C09-6035-45D5-BA80-E8C0C5046B32}" dt="2019-09-16T19:42:45.709" v="1665"/>
          <ac:picMkLst>
            <pc:docMk/>
            <pc:sldMk cId="2593077974" sldId="268"/>
            <ac:picMk id="10" creationId="{EDA0AFE0-F3C5-43E2-83A5-3FCC2802CC12}"/>
          </ac:picMkLst>
        </pc:picChg>
        <pc:picChg chg="add">
          <ac:chgData name="Marty Parsons" userId="56e545590d776a28" providerId="LiveId" clId="{FEC02C09-6035-45D5-BA80-E8C0C5046B32}" dt="2019-09-16T19:42:57.076" v="1670"/>
          <ac:picMkLst>
            <pc:docMk/>
            <pc:sldMk cId="2593077974" sldId="268"/>
            <ac:picMk id="11" creationId="{46B42E31-852F-4EC1-8550-EA682E1D042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73D71-CC73-42C6-AF83-E4682B076EB5}"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301913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73D71-CC73-42C6-AF83-E4682B076EB5}"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19750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73D71-CC73-42C6-AF83-E4682B076EB5}"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347074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73D71-CC73-42C6-AF83-E4682B076EB5}"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413808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73D71-CC73-42C6-AF83-E4682B076EB5}"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103490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C73D71-CC73-42C6-AF83-E4682B076EB5}"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5490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73D71-CC73-42C6-AF83-E4682B076EB5}"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115786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73D71-CC73-42C6-AF83-E4682B076EB5}"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24825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3D71-CC73-42C6-AF83-E4682B076EB5}"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327658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73D71-CC73-42C6-AF83-E4682B076EB5}"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319701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73D71-CC73-42C6-AF83-E4682B076EB5}"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C576-7E4E-4A74-A824-6426C59C87D1}" type="slidenum">
              <a:rPr lang="en-US" smtClean="0"/>
              <a:pPr/>
              <a:t>‹#›</a:t>
            </a:fld>
            <a:endParaRPr lang="en-US"/>
          </a:p>
        </p:txBody>
      </p:sp>
    </p:spTree>
    <p:extLst>
      <p:ext uri="{BB962C8B-B14F-4D97-AF65-F5344CB8AC3E}">
        <p14:creationId xmlns:p14="http://schemas.microsoft.com/office/powerpoint/2010/main" val="54576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73D71-CC73-42C6-AF83-E4682B076EB5}" type="datetimeFigureOut">
              <a:rPr lang="en-US" smtClean="0"/>
              <a:pPr/>
              <a:t>2/10/2021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1C576-7E4E-4A74-A824-6426C59C87D1}" type="slidenum">
              <a:rPr lang="en-US" smtClean="0"/>
              <a:pPr/>
              <a:t>‹#›</a:t>
            </a:fld>
            <a:endParaRPr lang="en-US"/>
          </a:p>
        </p:txBody>
      </p:sp>
    </p:spTree>
    <p:extLst>
      <p:ext uri="{BB962C8B-B14F-4D97-AF65-F5344CB8AC3E}">
        <p14:creationId xmlns:p14="http://schemas.microsoft.com/office/powerpoint/2010/main" val="11691731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 xmlns:a16="http://schemas.microsoft.com/office/drawing/2014/main" id="{AB5C5407-8B95-4843-8FA6-0AA76757BFB3}"/>
              </a:ext>
            </a:extLst>
          </p:cNvPr>
          <p:cNvPicPr>
            <a:picLocks noChangeAspect="1"/>
          </p:cNvPicPr>
          <p:nvPr/>
        </p:nvPicPr>
        <p:blipFill>
          <a:blip r:embed="rId2" cstate="print">
            <a:duotone>
              <a:schemeClr val="accent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1" y="37423"/>
            <a:ext cx="9136027" cy="6783154"/>
          </a:xfrm>
          <a:prstGeom prst="rect">
            <a:avLst/>
          </a:prstGeom>
        </p:spPr>
      </p:pic>
      <p:sp>
        <p:nvSpPr>
          <p:cNvPr id="22" name="Rectangle 21">
            <a:extLst>
              <a:ext uri="{FF2B5EF4-FFF2-40B4-BE49-F238E27FC236}">
                <a16:creationId xmlns="" xmlns:a16="http://schemas.microsoft.com/office/drawing/2014/main" id="{B1DF3465-E2EE-4B60-8026-C284544119B6}"/>
              </a:ext>
            </a:extLst>
          </p:cNvPr>
          <p:cNvSpPr/>
          <p:nvPr/>
        </p:nvSpPr>
        <p:spPr>
          <a:xfrm>
            <a:off x="7972" y="6587067"/>
            <a:ext cx="4505204" cy="246221"/>
          </a:xfrm>
          <a:prstGeom prst="rect">
            <a:avLst/>
          </a:prstGeom>
        </p:spPr>
        <p:txBody>
          <a:bodyPr wrap="square">
            <a:spAutoFit/>
          </a:bodyPr>
          <a:lstStyle/>
          <a:p>
            <a:pPr algn="ctr">
              <a:buFont typeface="Arial" panose="020B0604020202020204" pitchFamily="34" charset="0"/>
              <a:buNone/>
            </a:pPr>
            <a:r>
              <a:rPr lang="en-US" sz="1000" b="1" dirty="0">
                <a:cs typeface="Arial" panose="020B0604020202020204" pitchFamily="34" charset="0"/>
              </a:rPr>
              <a:t>VRE-TRAK  </a:t>
            </a:r>
            <a:r>
              <a:rPr lang="en-US" sz="1000" b="1" dirty="0">
                <a:solidFill>
                  <a:schemeClr val="accent2"/>
                </a:solidFill>
                <a:cs typeface="Arial" panose="020B0604020202020204" pitchFamily="34" charset="0"/>
              </a:rPr>
              <a:t> I  </a:t>
            </a:r>
            <a:r>
              <a:rPr lang="en-US" sz="1000" b="1" dirty="0">
                <a:cs typeface="Arial" panose="020B0604020202020204" pitchFamily="34" charset="0"/>
              </a:rPr>
              <a:t>P.O. Box 367 </a:t>
            </a:r>
            <a:r>
              <a:rPr lang="en-US" sz="1000" b="1" dirty="0">
                <a:solidFill>
                  <a:schemeClr val="accent2"/>
                </a:solidFill>
                <a:cs typeface="Arial" panose="020B0604020202020204" pitchFamily="34" charset="0"/>
              </a:rPr>
              <a:t> I   </a:t>
            </a:r>
            <a:r>
              <a:rPr lang="en-US" sz="1000" b="1" dirty="0">
                <a:cs typeface="Arial" panose="020B0604020202020204" pitchFamily="34" charset="0"/>
              </a:rPr>
              <a:t>Enka, NC 28728    </a:t>
            </a:r>
            <a:r>
              <a:rPr lang="en-US" sz="1000" b="1" dirty="0">
                <a:solidFill>
                  <a:schemeClr val="accent2"/>
                </a:solidFill>
                <a:cs typeface="Arial" panose="020B0604020202020204" pitchFamily="34" charset="0"/>
              </a:rPr>
              <a:t>I</a:t>
            </a:r>
            <a:r>
              <a:rPr lang="en-US" sz="1000" b="1" dirty="0">
                <a:cs typeface="Arial" panose="020B0604020202020204" pitchFamily="34" charset="0"/>
              </a:rPr>
              <a:t>   Phone: 800-525-9878 </a:t>
            </a:r>
          </a:p>
        </p:txBody>
      </p:sp>
      <p:sp>
        <p:nvSpPr>
          <p:cNvPr id="70" name="Rectangle 69">
            <a:extLst>
              <a:ext uri="{FF2B5EF4-FFF2-40B4-BE49-F238E27FC236}">
                <a16:creationId xmlns="" xmlns:a16="http://schemas.microsoft.com/office/drawing/2014/main" id="{69B55536-8E6B-436D-9B6E-7A8034AD88D6}"/>
              </a:ext>
            </a:extLst>
          </p:cNvPr>
          <p:cNvSpPr/>
          <p:nvPr/>
        </p:nvSpPr>
        <p:spPr>
          <a:xfrm>
            <a:off x="0" y="172601"/>
            <a:ext cx="4513176" cy="830997"/>
          </a:xfrm>
          <a:prstGeom prst="rect">
            <a:avLst/>
          </a:prstGeom>
        </p:spPr>
        <p:txBody>
          <a:bodyPr wrap="square">
            <a:spAutoFit/>
          </a:bodyPr>
          <a:lstStyle/>
          <a:p>
            <a:pPr algn="ctr"/>
            <a:r>
              <a:rPr lang="en-US" sz="4800" dirty="0">
                <a:solidFill>
                  <a:schemeClr val="accent2"/>
                </a:solidFill>
                <a:effectLst>
                  <a:outerShdw blurRad="38100" dist="38100" dir="2700000" algn="tl">
                    <a:srgbClr val="000000">
                      <a:alpha val="43137"/>
                    </a:srgbClr>
                  </a:outerShdw>
                </a:effectLst>
                <a:latin typeface="venenosa" panose="02000500000000000000" pitchFamily="2" charset="0"/>
              </a:rPr>
              <a:t>WARRANTY</a:t>
            </a:r>
          </a:p>
        </p:txBody>
      </p:sp>
      <p:sp>
        <p:nvSpPr>
          <p:cNvPr id="71" name="Rectangle 70">
            <a:extLst>
              <a:ext uri="{FF2B5EF4-FFF2-40B4-BE49-F238E27FC236}">
                <a16:creationId xmlns="" xmlns:a16="http://schemas.microsoft.com/office/drawing/2014/main" id="{018BB02A-FB3F-4FDE-9427-962D72AEC6FF}"/>
              </a:ext>
            </a:extLst>
          </p:cNvPr>
          <p:cNvSpPr/>
          <p:nvPr/>
        </p:nvSpPr>
        <p:spPr>
          <a:xfrm>
            <a:off x="262261" y="1057863"/>
            <a:ext cx="3690437" cy="4462760"/>
          </a:xfrm>
          <a:prstGeom prst="rect">
            <a:avLst/>
          </a:prstGeom>
        </p:spPr>
        <p:txBody>
          <a:bodyPr wrap="square">
            <a:spAutoFit/>
          </a:bodyPr>
          <a:lstStyle/>
          <a:p>
            <a:pPr algn="just"/>
            <a:r>
              <a:rPr lang="en-US" sz="1100" b="1" cap="all" dirty="0">
                <a:solidFill>
                  <a:schemeClr val="accent2"/>
                </a:solidFill>
              </a:rPr>
              <a:t>Limited Lifetime Manufacturers Warranty</a:t>
            </a:r>
            <a:endParaRPr lang="en-US" sz="1100" dirty="0">
              <a:solidFill>
                <a:schemeClr val="accent2"/>
              </a:solidFill>
            </a:endParaRPr>
          </a:p>
          <a:p>
            <a:pPr algn="just"/>
            <a:r>
              <a:rPr lang="en-US" sz="1050" dirty="0"/>
              <a:t>WARRANTY CONDITIONS Warranty only applies when this product has been used in accordance with the manufacturer’s recommendations for use and does not cover damage or failure resulting from improper use, act of nature, abuse, alteration, accident, misuse, negligence, or general wear and tear</a:t>
            </a:r>
            <a:r>
              <a:rPr lang="en-US" sz="1050" b="1" dirty="0"/>
              <a:t>. </a:t>
            </a:r>
            <a:r>
              <a:rPr lang="en-US" sz="1000" b="1" i="1" dirty="0"/>
              <a:t>Full 1 year warranty on physically broken </a:t>
            </a:r>
            <a:r>
              <a:rPr lang="en-US" sz="1000" b="1" i="1" dirty="0" smtClean="0"/>
              <a:t>boards; no </a:t>
            </a:r>
            <a:r>
              <a:rPr lang="en-US" sz="1000" b="1" i="1" dirty="0"/>
              <a:t>warranty </a:t>
            </a:r>
            <a:r>
              <a:rPr lang="en-US" sz="1000" b="1" i="1" dirty="0" smtClean="0"/>
              <a:t>for hairline cracks, melted</a:t>
            </a:r>
            <a:r>
              <a:rPr lang="en-US" sz="1000" b="1" i="1" dirty="0"/>
              <a:t> </a:t>
            </a:r>
            <a:r>
              <a:rPr lang="en-US" sz="1000" b="1" i="1" dirty="0" smtClean="0"/>
              <a:t>or warped boards.</a:t>
            </a:r>
            <a:endParaRPr lang="en-US" sz="1000" b="1" i="1" dirty="0"/>
          </a:p>
          <a:p>
            <a:pPr algn="just"/>
            <a:endParaRPr lang="en-US" sz="1050" dirty="0">
              <a:solidFill>
                <a:schemeClr val="bg1"/>
              </a:solidFill>
            </a:endParaRPr>
          </a:p>
          <a:p>
            <a:pPr algn="just"/>
            <a:endParaRPr lang="en-US" sz="1050" dirty="0">
              <a:solidFill>
                <a:schemeClr val="bg1"/>
              </a:solidFill>
            </a:endParaRPr>
          </a:p>
          <a:p>
            <a:pPr algn="just"/>
            <a:r>
              <a:rPr lang="en-US" sz="1050" b="1" dirty="0">
                <a:solidFill>
                  <a:schemeClr val="accent2"/>
                </a:solidFill>
              </a:rPr>
              <a:t>LIMITS OF LIABILITY VRE-TRAK </a:t>
            </a:r>
            <a:r>
              <a:rPr lang="en-US" sz="1050" dirty="0"/>
              <a:t>Pty Ltd is not liable for damages to other property caused by defects in its products, loss of use of the product, loss of time, commercial loss or any other damages, whether real, incidental or consequential. The benefits conferred by this warranty are additional to all other conditions, rights and remedies. </a:t>
            </a:r>
          </a:p>
          <a:p>
            <a:pPr algn="just"/>
            <a:endParaRPr lang="en-US" sz="1050" dirty="0">
              <a:solidFill>
                <a:schemeClr val="bg1"/>
              </a:solidFill>
            </a:endParaRPr>
          </a:p>
          <a:p>
            <a:pPr algn="just"/>
            <a:endParaRPr lang="en-US" sz="1050" dirty="0">
              <a:solidFill>
                <a:schemeClr val="bg1"/>
              </a:solidFill>
            </a:endParaRPr>
          </a:p>
          <a:p>
            <a:pPr algn="just"/>
            <a:r>
              <a:rPr lang="en-US" sz="1050" b="1" dirty="0">
                <a:solidFill>
                  <a:schemeClr val="accent2"/>
                </a:solidFill>
              </a:rPr>
              <a:t>KEEP YOUR ORIGINAL RECEIPT AS PROOF OF PURCHASE</a:t>
            </a:r>
            <a:r>
              <a:rPr lang="en-US" sz="1050" dirty="0">
                <a:solidFill>
                  <a:schemeClr val="accent2"/>
                </a:solidFill>
              </a:rPr>
              <a:t>. </a:t>
            </a:r>
            <a:r>
              <a:rPr lang="en-US" sz="1050" dirty="0"/>
              <a:t>In order to process a warranty claim, the owner must first contact VRE-TRAK via email info@VRE-TRAK.com Our goods come with guarantees that cannot be excluded under Consumer Law. You may be entitled to product replacement for manufacturing defect.</a:t>
            </a:r>
          </a:p>
          <a:p>
            <a:pPr algn="just"/>
            <a:endParaRPr lang="en-US" sz="1050" dirty="0"/>
          </a:p>
          <a:p>
            <a:pPr algn="just"/>
            <a:r>
              <a:rPr lang="en-US" sz="1050" dirty="0"/>
              <a:t>For any enquiries, please contact us at </a:t>
            </a:r>
            <a:r>
              <a:rPr lang="en-US" sz="1050" b="1" dirty="0"/>
              <a:t>info@vre-trak.com</a:t>
            </a:r>
            <a:r>
              <a:rPr lang="en-US" sz="1050" dirty="0"/>
              <a:t> or for more information please visit www.vre-trak.com </a:t>
            </a:r>
          </a:p>
        </p:txBody>
      </p:sp>
      <p:sp>
        <p:nvSpPr>
          <p:cNvPr id="72" name="TextBox 71">
            <a:extLst>
              <a:ext uri="{FF2B5EF4-FFF2-40B4-BE49-F238E27FC236}">
                <a16:creationId xmlns="" xmlns:a16="http://schemas.microsoft.com/office/drawing/2014/main" id="{F84E6797-3981-4C01-BD61-1A8105F1B627}"/>
              </a:ext>
            </a:extLst>
          </p:cNvPr>
          <p:cNvSpPr txBox="1"/>
          <p:nvPr/>
        </p:nvSpPr>
        <p:spPr>
          <a:xfrm>
            <a:off x="26538" y="5931429"/>
            <a:ext cx="4461544" cy="523220"/>
          </a:xfrm>
          <a:prstGeom prst="rect">
            <a:avLst/>
          </a:prstGeom>
          <a:noFill/>
        </p:spPr>
        <p:txBody>
          <a:bodyPr wrap="square">
            <a:spAutoFit/>
          </a:bodyPr>
          <a:lstStyle/>
          <a:p>
            <a:pPr algn="ctr"/>
            <a:r>
              <a:rPr lang="en-US" sz="2800" b="1" dirty="0">
                <a:latin typeface="Agency FB" panose="020B0503020202020204" pitchFamily="34" charset="0"/>
                <a:cs typeface="Arial" panose="020B0604020202020204" pitchFamily="34" charset="0"/>
              </a:rPr>
              <a:t>VRE</a:t>
            </a:r>
            <a:r>
              <a:rPr lang="en-US" sz="2800" b="1" dirty="0">
                <a:solidFill>
                  <a:schemeClr val="accent2"/>
                </a:solidFill>
                <a:latin typeface="Agency FB" panose="020B0503020202020204" pitchFamily="34" charset="0"/>
                <a:cs typeface="Arial" panose="020B0604020202020204" pitchFamily="34" charset="0"/>
              </a:rPr>
              <a:t>-</a:t>
            </a:r>
            <a:r>
              <a:rPr lang="en-US" sz="2800" b="1" dirty="0">
                <a:latin typeface="Agency FB" panose="020B0503020202020204" pitchFamily="34" charset="0"/>
                <a:cs typeface="Arial" panose="020B0604020202020204" pitchFamily="34" charset="0"/>
              </a:rPr>
              <a:t>TRAK</a:t>
            </a:r>
            <a:r>
              <a:rPr lang="en-US" sz="2800" b="1" dirty="0">
                <a:solidFill>
                  <a:schemeClr val="accent2"/>
                </a:solidFill>
                <a:latin typeface="Agency FB" panose="020B0503020202020204" pitchFamily="34" charset="0"/>
                <a:cs typeface="Arial" panose="020B0604020202020204" pitchFamily="34" charset="0"/>
              </a:rPr>
              <a:t>.</a:t>
            </a:r>
            <a:r>
              <a:rPr lang="en-US" sz="2800" b="1" dirty="0">
                <a:latin typeface="Agency FB" panose="020B0503020202020204" pitchFamily="34" charset="0"/>
                <a:cs typeface="Arial" panose="020B0604020202020204" pitchFamily="34" charset="0"/>
              </a:rPr>
              <a:t>COM</a:t>
            </a:r>
            <a:endParaRPr lang="en-US" sz="2800" dirty="0">
              <a:latin typeface="Agency FB" panose="020B0503020202020204" pitchFamily="34" charset="0"/>
            </a:endParaRPr>
          </a:p>
        </p:txBody>
      </p:sp>
      <p:pic>
        <p:nvPicPr>
          <p:cNvPr id="73" name="Picture 72">
            <a:extLst>
              <a:ext uri="{FF2B5EF4-FFF2-40B4-BE49-F238E27FC236}">
                <a16:creationId xmlns="" xmlns:a16="http://schemas.microsoft.com/office/drawing/2014/main" id="{D16EC950-F9CE-4472-B746-753B47A301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72" t="13992" r="25927" b="14158"/>
          <a:stretch/>
        </p:blipFill>
        <p:spPr>
          <a:xfrm>
            <a:off x="1478440" y="5520623"/>
            <a:ext cx="433293" cy="421635"/>
          </a:xfrm>
          <a:prstGeom prst="rect">
            <a:avLst/>
          </a:prstGeom>
        </p:spPr>
      </p:pic>
      <p:pic>
        <p:nvPicPr>
          <p:cNvPr id="74" name="Picture 73" descr="A close up of a sign&#10;&#10;Description automatically generated">
            <a:extLst>
              <a:ext uri="{FF2B5EF4-FFF2-40B4-BE49-F238E27FC236}">
                <a16:creationId xmlns="" xmlns:a16="http://schemas.microsoft.com/office/drawing/2014/main" id="{42F881AA-D4AF-4E73-84C2-0DF29FADF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768" y="5532287"/>
            <a:ext cx="419978" cy="418577"/>
          </a:xfrm>
          <a:prstGeom prst="rect">
            <a:avLst/>
          </a:prstGeom>
        </p:spPr>
      </p:pic>
      <p:pic>
        <p:nvPicPr>
          <p:cNvPr id="75" name="Picture 4" descr="See the source image">
            <a:extLst>
              <a:ext uri="{FF2B5EF4-FFF2-40B4-BE49-F238E27FC236}">
                <a16:creationId xmlns="" xmlns:a16="http://schemas.microsoft.com/office/drawing/2014/main" id="{34255DE3-61BC-4693-BA81-3C109F96A9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6048" y="5509032"/>
            <a:ext cx="465089" cy="46508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 xmlns:a16="http://schemas.microsoft.com/office/drawing/2014/main" id="{1E2931C1-BEF2-479C-A998-F6DB3011CFD8}"/>
              </a:ext>
            </a:extLst>
          </p:cNvPr>
          <p:cNvCxnSpPr>
            <a:cxnSpLocks/>
          </p:cNvCxnSpPr>
          <p:nvPr/>
        </p:nvCxnSpPr>
        <p:spPr>
          <a:xfrm>
            <a:off x="4514620" y="-37394"/>
            <a:ext cx="0" cy="6856718"/>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 xmlns:a16="http://schemas.microsoft.com/office/drawing/2014/main" id="{2B0D2734-5181-4CF5-8C61-2366FA33AD26}"/>
              </a:ext>
            </a:extLst>
          </p:cNvPr>
          <p:cNvSpPr/>
          <p:nvPr/>
        </p:nvSpPr>
        <p:spPr>
          <a:xfrm>
            <a:off x="4456204" y="5717758"/>
            <a:ext cx="4622436" cy="646331"/>
          </a:xfrm>
          <a:prstGeom prst="rect">
            <a:avLst/>
          </a:prstGeom>
        </p:spPr>
        <p:txBody>
          <a:bodyPr wrap="square">
            <a:spAutoFit/>
          </a:bodyPr>
          <a:lstStyle/>
          <a:p>
            <a:pPr algn="ctr"/>
            <a:r>
              <a:rPr lang="en-US" sz="3600" b="1" cap="all" dirty="0">
                <a:effectLst>
                  <a:outerShdw blurRad="38100" dist="38100" dir="2700000" algn="tl">
                    <a:srgbClr val="000000">
                      <a:alpha val="43137"/>
                    </a:srgbClr>
                  </a:outerShdw>
                </a:effectLst>
                <a:latin typeface="Agency FB" panose="020B0503020202020204" pitchFamily="34" charset="0"/>
              </a:rPr>
              <a:t>USER Instructions  </a:t>
            </a:r>
          </a:p>
        </p:txBody>
      </p:sp>
      <p:pic>
        <p:nvPicPr>
          <p:cNvPr id="3" name="Picture 2" descr="Logo&#10;&#10;Description automatically generated">
            <a:extLst>
              <a:ext uri="{FF2B5EF4-FFF2-40B4-BE49-F238E27FC236}">
                <a16:creationId xmlns="" xmlns:a16="http://schemas.microsoft.com/office/drawing/2014/main" id="{CD1564F5-CBCD-4D62-A83D-84EB4B50DE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3751"/>
          <a:stretch/>
        </p:blipFill>
        <p:spPr>
          <a:xfrm>
            <a:off x="5292878" y="641002"/>
            <a:ext cx="3143782" cy="3391577"/>
          </a:xfrm>
          <a:prstGeom prst="rect">
            <a:avLst/>
          </a:prstGeom>
        </p:spPr>
      </p:pic>
      <p:pic>
        <p:nvPicPr>
          <p:cNvPr id="19" name="Picture 18" descr="Logo&#10;&#10;Description automatically generated">
            <a:extLst>
              <a:ext uri="{FF2B5EF4-FFF2-40B4-BE49-F238E27FC236}">
                <a16:creationId xmlns="" xmlns:a16="http://schemas.microsoft.com/office/drawing/2014/main" id="{261DC25E-FF51-4867-B4DB-818D4DECFCBD}"/>
              </a:ext>
            </a:extLst>
          </p:cNvPr>
          <p:cNvPicPr>
            <a:picLocks noChangeAspect="1"/>
          </p:cNvPicPr>
          <p:nvPr/>
        </p:nvPicPr>
        <p:blipFill rotWithShape="1">
          <a:blip r:embed="rId7">
            <a:extLst>
              <a:ext uri="{28A0092B-C50C-407E-A947-70E740481C1C}">
                <a14:useLocalDpi xmlns:a14="http://schemas.microsoft.com/office/drawing/2010/main" val="0"/>
              </a:ext>
            </a:extLst>
          </a:blip>
          <a:srcRect t="83923" r="32240"/>
          <a:stretch/>
        </p:blipFill>
        <p:spPr>
          <a:xfrm>
            <a:off x="4815339" y="4068118"/>
            <a:ext cx="3904166" cy="1158682"/>
          </a:xfrm>
          <a:prstGeom prst="rect">
            <a:avLst/>
          </a:prstGeom>
        </p:spPr>
      </p:pic>
      <p:pic>
        <p:nvPicPr>
          <p:cNvPr id="15" name="Picture 14" descr="Text, logo&#10;&#10;Description automatically generated">
            <a:extLst>
              <a:ext uri="{FF2B5EF4-FFF2-40B4-BE49-F238E27FC236}">
                <a16:creationId xmlns="" xmlns:a16="http://schemas.microsoft.com/office/drawing/2014/main" id="{A0BF3E85-558A-4362-B390-3DD895F3604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803" t="65641" r="12581" b="11144"/>
          <a:stretch/>
        </p:blipFill>
        <p:spPr>
          <a:xfrm>
            <a:off x="4912686" y="4873190"/>
            <a:ext cx="3904166" cy="353610"/>
          </a:xfrm>
          <a:prstGeom prst="rect">
            <a:avLst/>
          </a:prstGeom>
        </p:spPr>
      </p:pic>
    </p:spTree>
    <p:extLst>
      <p:ext uri="{BB962C8B-B14F-4D97-AF65-F5344CB8AC3E}">
        <p14:creationId xmlns:p14="http://schemas.microsoft.com/office/powerpoint/2010/main" val="146099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 xmlns:a16="http://schemas.microsoft.com/office/drawing/2014/main" id="{255D46FF-A7EC-4BE7-AB21-D62B14134875}"/>
              </a:ext>
            </a:extLst>
          </p:cNvPr>
          <p:cNvPicPr>
            <a:picLocks noChangeAspect="1"/>
          </p:cNvPicPr>
          <p:nvPr/>
        </p:nvPicPr>
        <p:blipFill rotWithShape="1">
          <a:blip r:embed="rId2"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t="13070" b="11944"/>
          <a:stretch/>
        </p:blipFill>
        <p:spPr>
          <a:xfrm>
            <a:off x="-4308" y="203730"/>
            <a:ext cx="9143980" cy="6856718"/>
          </a:xfrm>
          <a:prstGeom prst="rect">
            <a:avLst/>
          </a:prstGeom>
        </p:spPr>
      </p:pic>
      <p:sp>
        <p:nvSpPr>
          <p:cNvPr id="9" name="Rectangle 8">
            <a:extLst>
              <a:ext uri="{FF2B5EF4-FFF2-40B4-BE49-F238E27FC236}">
                <a16:creationId xmlns="" xmlns:a16="http://schemas.microsoft.com/office/drawing/2014/main" id="{0BA79104-CB26-4B99-A6B4-E7B733E4FEE0}"/>
              </a:ext>
            </a:extLst>
          </p:cNvPr>
          <p:cNvSpPr/>
          <p:nvPr/>
        </p:nvSpPr>
        <p:spPr>
          <a:xfrm>
            <a:off x="4671823" y="6062399"/>
            <a:ext cx="4386477" cy="646331"/>
          </a:xfrm>
          <a:prstGeom prst="rect">
            <a:avLst/>
          </a:prstGeom>
        </p:spPr>
        <p:txBody>
          <a:bodyPr wrap="square">
            <a:spAutoFit/>
          </a:bodyPr>
          <a:lstStyle/>
          <a:p>
            <a:r>
              <a:rPr lang="en-US" sz="900" b="1" dirty="0"/>
              <a:t>Read the instructions before using the VRE-TRAK Vehicle Recovery Equipment Manuel before using. Failure to follow the manufacturer’s instructions, recommendations, and cautions may result in personal injury and/or property damage and will void all warranties implied or otherwise.</a:t>
            </a:r>
          </a:p>
        </p:txBody>
      </p:sp>
      <p:sp>
        <p:nvSpPr>
          <p:cNvPr id="16" name="Rectangle 15">
            <a:extLst>
              <a:ext uri="{FF2B5EF4-FFF2-40B4-BE49-F238E27FC236}">
                <a16:creationId xmlns="" xmlns:a16="http://schemas.microsoft.com/office/drawing/2014/main" id="{632DAF6B-3722-4757-A4A0-5CD8B530F124}"/>
              </a:ext>
            </a:extLst>
          </p:cNvPr>
          <p:cNvSpPr/>
          <p:nvPr/>
        </p:nvSpPr>
        <p:spPr>
          <a:xfrm>
            <a:off x="1943528" y="1402338"/>
            <a:ext cx="2245452" cy="784830"/>
          </a:xfrm>
          <a:prstGeom prst="rect">
            <a:avLst/>
          </a:prstGeom>
        </p:spPr>
        <p:txBody>
          <a:bodyPr wrap="square">
            <a:spAutoFit/>
          </a:bodyPr>
          <a:lstStyle/>
          <a:p>
            <a:pPr algn="just"/>
            <a:r>
              <a:rPr lang="en-US" sz="900" dirty="0"/>
              <a:t>Use either end of the VRE-TRAK to shovel </a:t>
            </a:r>
            <a:r>
              <a:rPr lang="en-US" sz="900" dirty="0" smtClean="0"/>
              <a:t>around the </a:t>
            </a:r>
            <a:r>
              <a:rPr lang="en-US" sz="900" dirty="0"/>
              <a:t>tire area and underside of the vehicle assuring the ground is clear around the tire. Clear only the side of the tire that faces the intended direction of travel..</a:t>
            </a:r>
          </a:p>
        </p:txBody>
      </p:sp>
      <p:sp>
        <p:nvSpPr>
          <p:cNvPr id="17" name="Rectangle 16">
            <a:extLst>
              <a:ext uri="{FF2B5EF4-FFF2-40B4-BE49-F238E27FC236}">
                <a16:creationId xmlns="" xmlns:a16="http://schemas.microsoft.com/office/drawing/2014/main" id="{E5E38E74-8F00-474D-8EC5-2C3E3ECFCE78}"/>
              </a:ext>
            </a:extLst>
          </p:cNvPr>
          <p:cNvSpPr/>
          <p:nvPr/>
        </p:nvSpPr>
        <p:spPr>
          <a:xfrm>
            <a:off x="1943528" y="321471"/>
            <a:ext cx="2261008" cy="923330"/>
          </a:xfrm>
          <a:prstGeom prst="rect">
            <a:avLst/>
          </a:prstGeom>
        </p:spPr>
        <p:txBody>
          <a:bodyPr wrap="square">
            <a:spAutoFit/>
          </a:bodyPr>
          <a:lstStyle/>
          <a:p>
            <a:pPr algn="just"/>
            <a:r>
              <a:rPr lang="en-US" sz="900" dirty="0"/>
              <a:t>As soon as the vehicle begins to lose traction</a:t>
            </a:r>
            <a:r>
              <a:rPr lang="en-US" sz="900" b="1" dirty="0"/>
              <a:t> STOP</a:t>
            </a:r>
            <a:r>
              <a:rPr lang="en-US" sz="900" dirty="0"/>
              <a:t>. Spinning tires will only cause the vehicle to be more compromised. Place the </a:t>
            </a:r>
            <a:r>
              <a:rPr lang="en-US" sz="900" dirty="0" smtClean="0"/>
              <a:t>VRE-TRAK, </a:t>
            </a:r>
            <a:r>
              <a:rPr lang="en-US" sz="900" dirty="0"/>
              <a:t>making sure it is positioned  firmly under the edge of the tire, as far back as it will </a:t>
            </a:r>
            <a:r>
              <a:rPr lang="en-US" sz="900" dirty="0" smtClean="0"/>
              <a:t>go.</a:t>
            </a:r>
            <a:endParaRPr lang="en-US" sz="900" dirty="0"/>
          </a:p>
        </p:txBody>
      </p:sp>
      <p:sp>
        <p:nvSpPr>
          <p:cNvPr id="18" name="Rectangle 17">
            <a:extLst>
              <a:ext uri="{FF2B5EF4-FFF2-40B4-BE49-F238E27FC236}">
                <a16:creationId xmlns="" xmlns:a16="http://schemas.microsoft.com/office/drawing/2014/main" id="{3664B266-5793-4997-8593-092EC500150E}"/>
              </a:ext>
            </a:extLst>
          </p:cNvPr>
          <p:cNvSpPr/>
          <p:nvPr/>
        </p:nvSpPr>
        <p:spPr>
          <a:xfrm>
            <a:off x="1956173" y="4295797"/>
            <a:ext cx="2261009" cy="1061829"/>
          </a:xfrm>
          <a:prstGeom prst="rect">
            <a:avLst/>
          </a:prstGeom>
        </p:spPr>
        <p:txBody>
          <a:bodyPr wrap="square">
            <a:spAutoFit/>
          </a:bodyPr>
          <a:lstStyle/>
          <a:p>
            <a:pPr algn="just"/>
            <a:r>
              <a:rPr lang="en-US" sz="900" dirty="0"/>
              <a:t>If you do not gain traction, </a:t>
            </a:r>
            <a:r>
              <a:rPr lang="en-US" sz="900" b="1" dirty="0"/>
              <a:t>STOP</a:t>
            </a:r>
            <a:r>
              <a:rPr lang="en-US" sz="900" dirty="0"/>
              <a:t> and recheck the position of the VRE-TRAK. Clear any debris from the traks and place the Trak back underneath the tire edge and try again. Sometimes it may be necessary to back up over a VRE-TRAK, then pull forward  to gain forward momentum.</a:t>
            </a:r>
          </a:p>
        </p:txBody>
      </p:sp>
      <p:sp>
        <p:nvSpPr>
          <p:cNvPr id="19" name="Rectangle 18">
            <a:extLst>
              <a:ext uri="{FF2B5EF4-FFF2-40B4-BE49-F238E27FC236}">
                <a16:creationId xmlns="" xmlns:a16="http://schemas.microsoft.com/office/drawing/2014/main" id="{B164DD5A-0B0C-4785-BDA9-D696087A90FC}"/>
              </a:ext>
            </a:extLst>
          </p:cNvPr>
          <p:cNvSpPr/>
          <p:nvPr/>
        </p:nvSpPr>
        <p:spPr>
          <a:xfrm>
            <a:off x="1959083" y="3137986"/>
            <a:ext cx="2261008" cy="1061829"/>
          </a:xfrm>
          <a:prstGeom prst="rect">
            <a:avLst/>
          </a:prstGeom>
        </p:spPr>
        <p:txBody>
          <a:bodyPr wrap="square">
            <a:spAutoFit/>
          </a:bodyPr>
          <a:lstStyle/>
          <a:p>
            <a:pPr algn="just"/>
            <a:r>
              <a:rPr lang="en-US" sz="900" dirty="0"/>
              <a:t>Avoid wheel spin In low four-wheel drive, accelerate </a:t>
            </a:r>
            <a:r>
              <a:rPr lang="en-US" sz="900" b="1" dirty="0"/>
              <a:t>SLOWLY </a:t>
            </a:r>
            <a:r>
              <a:rPr lang="en-US" sz="900" dirty="0"/>
              <a:t>onto the VRE-TRAKs. Once your tire is firmly on the VRE-TRAK(s) and you </a:t>
            </a:r>
            <a:r>
              <a:rPr lang="en-US" sz="900"/>
              <a:t>have </a:t>
            </a:r>
            <a:r>
              <a:rPr lang="en-US" sz="900" smtClean="0"/>
              <a:t>traction, </a:t>
            </a:r>
            <a:r>
              <a:rPr lang="en-US" sz="900" dirty="0"/>
              <a:t>accelerate slowly to keep your momentum until your vehicle is clear. </a:t>
            </a:r>
            <a:r>
              <a:rPr lang="en-US" sz="900" dirty="0" smtClean="0"/>
              <a:t> Tire Pressure may need to be reduced  to increase surface contact area </a:t>
            </a:r>
            <a:r>
              <a:rPr lang="en-US" sz="900" dirty="0"/>
              <a:t>.</a:t>
            </a:r>
          </a:p>
        </p:txBody>
      </p:sp>
      <p:sp>
        <p:nvSpPr>
          <p:cNvPr id="20" name="Rectangle 19">
            <a:extLst>
              <a:ext uri="{FF2B5EF4-FFF2-40B4-BE49-F238E27FC236}">
                <a16:creationId xmlns="" xmlns:a16="http://schemas.microsoft.com/office/drawing/2014/main" id="{49877AFB-AE78-44C0-A905-C1E10606C96E}"/>
              </a:ext>
            </a:extLst>
          </p:cNvPr>
          <p:cNvSpPr/>
          <p:nvPr/>
        </p:nvSpPr>
        <p:spPr>
          <a:xfrm>
            <a:off x="1959083" y="2308491"/>
            <a:ext cx="2245453" cy="646331"/>
          </a:xfrm>
          <a:prstGeom prst="rect">
            <a:avLst/>
          </a:prstGeom>
        </p:spPr>
        <p:txBody>
          <a:bodyPr wrap="square">
            <a:spAutoFit/>
          </a:bodyPr>
          <a:lstStyle/>
          <a:p>
            <a:pPr algn="just"/>
            <a:r>
              <a:rPr lang="en-US" sz="900" dirty="0"/>
              <a:t>Wedge VRE-TRAKs firmly against </a:t>
            </a:r>
            <a:r>
              <a:rPr lang="en-US" sz="900" dirty="0" smtClean="0"/>
              <a:t> the tire </a:t>
            </a:r>
            <a:r>
              <a:rPr lang="en-US" sz="900" dirty="0"/>
              <a:t>so that you </a:t>
            </a:r>
            <a:r>
              <a:rPr lang="en-US" sz="900" dirty="0" smtClean="0"/>
              <a:t>can create </a:t>
            </a:r>
            <a:r>
              <a:rPr lang="en-US" sz="900" dirty="0"/>
              <a:t>a path in the intended direction of travel. </a:t>
            </a:r>
            <a:r>
              <a:rPr lang="en-US" sz="900" dirty="0" smtClean="0"/>
              <a:t>Tires </a:t>
            </a:r>
            <a:r>
              <a:rPr lang="en-US" sz="900" dirty="0"/>
              <a:t>should be in firm contact with the ramp of the VRE-TRAKs.</a:t>
            </a:r>
          </a:p>
        </p:txBody>
      </p:sp>
      <p:sp>
        <p:nvSpPr>
          <p:cNvPr id="21" name="Rectangle 20">
            <a:extLst>
              <a:ext uri="{FF2B5EF4-FFF2-40B4-BE49-F238E27FC236}">
                <a16:creationId xmlns="" xmlns:a16="http://schemas.microsoft.com/office/drawing/2014/main" id="{5D99BA15-8E4F-4868-AF92-D608482B8C16}"/>
              </a:ext>
            </a:extLst>
          </p:cNvPr>
          <p:cNvSpPr/>
          <p:nvPr/>
        </p:nvSpPr>
        <p:spPr>
          <a:xfrm>
            <a:off x="1971739" y="5445664"/>
            <a:ext cx="2261009" cy="507831"/>
          </a:xfrm>
          <a:prstGeom prst="rect">
            <a:avLst/>
          </a:prstGeom>
        </p:spPr>
        <p:txBody>
          <a:bodyPr wrap="square">
            <a:spAutoFit/>
          </a:bodyPr>
          <a:lstStyle/>
          <a:p>
            <a:pPr algn="just"/>
            <a:r>
              <a:rPr lang="en-US" sz="900" dirty="0"/>
              <a:t>If it is </a:t>
            </a:r>
            <a:r>
              <a:rPr lang="en-US" sz="900" dirty="0" smtClean="0"/>
              <a:t>safe; allow </a:t>
            </a:r>
            <a:r>
              <a:rPr lang="en-US" sz="900" dirty="0"/>
              <a:t>for  someone to guide you on to the </a:t>
            </a:r>
            <a:r>
              <a:rPr lang="en-US" sz="900" dirty="0" smtClean="0"/>
              <a:t>VRE-TRAK </a:t>
            </a:r>
            <a:r>
              <a:rPr lang="en-US" sz="900" dirty="0"/>
              <a:t>and out of the situation. </a:t>
            </a:r>
            <a:r>
              <a:rPr lang="en-US" sz="900" b="1" dirty="0"/>
              <a:t>Always use caution and stay safe. </a:t>
            </a:r>
          </a:p>
        </p:txBody>
      </p:sp>
      <p:sp>
        <p:nvSpPr>
          <p:cNvPr id="24" name="Rectangle 23">
            <a:extLst>
              <a:ext uri="{FF2B5EF4-FFF2-40B4-BE49-F238E27FC236}">
                <a16:creationId xmlns="" xmlns:a16="http://schemas.microsoft.com/office/drawing/2014/main" id="{FCF7E323-A56E-459F-9680-43F200AF817A}"/>
              </a:ext>
            </a:extLst>
          </p:cNvPr>
          <p:cNvSpPr/>
          <p:nvPr/>
        </p:nvSpPr>
        <p:spPr>
          <a:xfrm>
            <a:off x="1644567" y="224311"/>
            <a:ext cx="328936" cy="830997"/>
          </a:xfrm>
          <a:prstGeom prst="rect">
            <a:avLst/>
          </a:prstGeom>
        </p:spPr>
        <p:txBody>
          <a:bodyPr wrap="none">
            <a:spAutoFit/>
          </a:bodyPr>
          <a:lstStyle/>
          <a:p>
            <a:r>
              <a:rPr lang="en-US" sz="4800" b="1" cap="all" dirty="0">
                <a:latin typeface="Agency FB" panose="020B0503020202020204" pitchFamily="34" charset="0"/>
              </a:rPr>
              <a:t>1</a:t>
            </a:r>
            <a:endParaRPr lang="en-US" sz="4800" b="1" dirty="0">
              <a:latin typeface="Agency FB" panose="020B0503020202020204" pitchFamily="34" charset="0"/>
            </a:endParaRPr>
          </a:p>
        </p:txBody>
      </p:sp>
      <p:sp>
        <p:nvSpPr>
          <p:cNvPr id="25" name="Rectangle 24">
            <a:extLst>
              <a:ext uri="{FF2B5EF4-FFF2-40B4-BE49-F238E27FC236}">
                <a16:creationId xmlns="" xmlns:a16="http://schemas.microsoft.com/office/drawing/2014/main" id="{DB1A23D4-92B2-4FD2-8194-245B55496AB5}"/>
              </a:ext>
            </a:extLst>
          </p:cNvPr>
          <p:cNvSpPr/>
          <p:nvPr/>
        </p:nvSpPr>
        <p:spPr>
          <a:xfrm>
            <a:off x="1591461" y="1302339"/>
            <a:ext cx="455574" cy="830997"/>
          </a:xfrm>
          <a:prstGeom prst="rect">
            <a:avLst/>
          </a:prstGeom>
        </p:spPr>
        <p:txBody>
          <a:bodyPr wrap="none">
            <a:spAutoFit/>
          </a:bodyPr>
          <a:lstStyle/>
          <a:p>
            <a:r>
              <a:rPr lang="en-US" sz="4800" b="1" cap="all" dirty="0">
                <a:latin typeface="Agency FB" panose="020B0503020202020204" pitchFamily="34" charset="0"/>
              </a:rPr>
              <a:t>2</a:t>
            </a:r>
            <a:endParaRPr lang="en-US" sz="4800" b="1" dirty="0">
              <a:latin typeface="Agency FB" panose="020B0503020202020204" pitchFamily="34" charset="0"/>
            </a:endParaRPr>
          </a:p>
        </p:txBody>
      </p:sp>
      <p:sp>
        <p:nvSpPr>
          <p:cNvPr id="26" name="Rectangle 25">
            <a:extLst>
              <a:ext uri="{FF2B5EF4-FFF2-40B4-BE49-F238E27FC236}">
                <a16:creationId xmlns="" xmlns:a16="http://schemas.microsoft.com/office/drawing/2014/main" id="{7B1BF8E9-B19F-4EFD-AB2E-DD7BF4F13B07}"/>
              </a:ext>
            </a:extLst>
          </p:cNvPr>
          <p:cNvSpPr/>
          <p:nvPr/>
        </p:nvSpPr>
        <p:spPr>
          <a:xfrm>
            <a:off x="1596841" y="2209295"/>
            <a:ext cx="468398" cy="830997"/>
          </a:xfrm>
          <a:prstGeom prst="rect">
            <a:avLst/>
          </a:prstGeom>
        </p:spPr>
        <p:txBody>
          <a:bodyPr wrap="none">
            <a:spAutoFit/>
          </a:bodyPr>
          <a:lstStyle/>
          <a:p>
            <a:r>
              <a:rPr lang="en-US" sz="4800" b="1" cap="all" dirty="0">
                <a:latin typeface="Agency FB" panose="020B0503020202020204" pitchFamily="34" charset="0"/>
              </a:rPr>
              <a:t>3</a:t>
            </a:r>
            <a:endParaRPr lang="en-US" sz="4800" b="1" dirty="0">
              <a:latin typeface="Agency FB" panose="020B0503020202020204" pitchFamily="34" charset="0"/>
            </a:endParaRPr>
          </a:p>
        </p:txBody>
      </p:sp>
      <p:sp>
        <p:nvSpPr>
          <p:cNvPr id="27" name="Rectangle 26">
            <a:extLst>
              <a:ext uri="{FF2B5EF4-FFF2-40B4-BE49-F238E27FC236}">
                <a16:creationId xmlns="" xmlns:a16="http://schemas.microsoft.com/office/drawing/2014/main" id="{A6CF4468-8404-43D1-A073-F1941BD8C055}"/>
              </a:ext>
            </a:extLst>
          </p:cNvPr>
          <p:cNvSpPr/>
          <p:nvPr/>
        </p:nvSpPr>
        <p:spPr>
          <a:xfrm>
            <a:off x="1576421" y="3123709"/>
            <a:ext cx="465192" cy="830997"/>
          </a:xfrm>
          <a:prstGeom prst="rect">
            <a:avLst/>
          </a:prstGeom>
        </p:spPr>
        <p:txBody>
          <a:bodyPr wrap="none">
            <a:spAutoFit/>
          </a:bodyPr>
          <a:lstStyle/>
          <a:p>
            <a:r>
              <a:rPr lang="en-US" sz="4800" b="1" cap="all" dirty="0">
                <a:latin typeface="Agency FB" panose="020B0503020202020204" pitchFamily="34" charset="0"/>
              </a:rPr>
              <a:t>4</a:t>
            </a:r>
            <a:endParaRPr lang="en-US" sz="4800" b="1" dirty="0">
              <a:latin typeface="Agency FB" panose="020B0503020202020204" pitchFamily="34" charset="0"/>
            </a:endParaRPr>
          </a:p>
        </p:txBody>
      </p:sp>
      <p:sp>
        <p:nvSpPr>
          <p:cNvPr id="28" name="Rectangle 27">
            <a:extLst>
              <a:ext uri="{FF2B5EF4-FFF2-40B4-BE49-F238E27FC236}">
                <a16:creationId xmlns="" xmlns:a16="http://schemas.microsoft.com/office/drawing/2014/main" id="{1FE665CD-55F7-49AD-9DB1-5880EEEB2873}"/>
              </a:ext>
            </a:extLst>
          </p:cNvPr>
          <p:cNvSpPr/>
          <p:nvPr/>
        </p:nvSpPr>
        <p:spPr>
          <a:xfrm>
            <a:off x="1587325" y="5306491"/>
            <a:ext cx="468398" cy="830997"/>
          </a:xfrm>
          <a:prstGeom prst="rect">
            <a:avLst/>
          </a:prstGeom>
        </p:spPr>
        <p:txBody>
          <a:bodyPr wrap="none">
            <a:spAutoFit/>
          </a:bodyPr>
          <a:lstStyle/>
          <a:p>
            <a:r>
              <a:rPr lang="en-US" sz="4800" b="1" cap="all" dirty="0">
                <a:latin typeface="Agency FB" panose="020B0503020202020204" pitchFamily="34" charset="0"/>
              </a:rPr>
              <a:t>6</a:t>
            </a:r>
            <a:endParaRPr lang="en-US" sz="4800" b="1" dirty="0">
              <a:latin typeface="Agency FB" panose="020B0503020202020204" pitchFamily="34" charset="0"/>
            </a:endParaRPr>
          </a:p>
        </p:txBody>
      </p:sp>
      <p:sp>
        <p:nvSpPr>
          <p:cNvPr id="29" name="Rectangle 28">
            <a:extLst>
              <a:ext uri="{FF2B5EF4-FFF2-40B4-BE49-F238E27FC236}">
                <a16:creationId xmlns="" xmlns:a16="http://schemas.microsoft.com/office/drawing/2014/main" id="{3F760F08-C948-40B5-98D6-1001509B8A99}"/>
              </a:ext>
            </a:extLst>
          </p:cNvPr>
          <p:cNvSpPr/>
          <p:nvPr/>
        </p:nvSpPr>
        <p:spPr>
          <a:xfrm>
            <a:off x="1559114" y="4193551"/>
            <a:ext cx="463588" cy="830997"/>
          </a:xfrm>
          <a:prstGeom prst="rect">
            <a:avLst/>
          </a:prstGeom>
        </p:spPr>
        <p:txBody>
          <a:bodyPr wrap="none">
            <a:spAutoFit/>
          </a:bodyPr>
          <a:lstStyle/>
          <a:p>
            <a:r>
              <a:rPr lang="en-US" sz="4800" b="1" cap="all" dirty="0">
                <a:latin typeface="Agency FB" panose="020B0503020202020204" pitchFamily="34" charset="0"/>
              </a:rPr>
              <a:t>5</a:t>
            </a:r>
            <a:endParaRPr lang="en-US" sz="4800" b="1" dirty="0">
              <a:latin typeface="Agency FB" panose="020B0503020202020204" pitchFamily="34" charset="0"/>
            </a:endParaRPr>
          </a:p>
        </p:txBody>
      </p:sp>
      <p:sp>
        <p:nvSpPr>
          <p:cNvPr id="30" name="Rectangle 29">
            <a:extLst>
              <a:ext uri="{FF2B5EF4-FFF2-40B4-BE49-F238E27FC236}">
                <a16:creationId xmlns="" xmlns:a16="http://schemas.microsoft.com/office/drawing/2014/main" id="{E83FEE58-D365-4484-9426-9BB049130F44}"/>
              </a:ext>
            </a:extLst>
          </p:cNvPr>
          <p:cNvSpPr/>
          <p:nvPr/>
        </p:nvSpPr>
        <p:spPr>
          <a:xfrm>
            <a:off x="4514611" y="145508"/>
            <a:ext cx="4625061" cy="769441"/>
          </a:xfrm>
          <a:prstGeom prst="rect">
            <a:avLst/>
          </a:prstGeom>
        </p:spPr>
        <p:txBody>
          <a:bodyPr wrap="square">
            <a:spAutoFit/>
          </a:bodyPr>
          <a:lstStyle/>
          <a:p>
            <a:pPr algn="ctr"/>
            <a:r>
              <a:rPr lang="en-US" sz="4400" dirty="0">
                <a:effectLst>
                  <a:outerShdw blurRad="38100" dist="38100" dir="2700000" algn="tl">
                    <a:srgbClr val="000000">
                      <a:alpha val="43137"/>
                    </a:srgbClr>
                  </a:outerShdw>
                </a:effectLst>
                <a:latin typeface="venenosa" panose="02000500000000000000" pitchFamily="2" charset="0"/>
              </a:rPr>
              <a:t>TRACTION Tips </a:t>
            </a:r>
          </a:p>
        </p:txBody>
      </p:sp>
      <p:sp>
        <p:nvSpPr>
          <p:cNvPr id="31" name="Rectangle 30">
            <a:extLst>
              <a:ext uri="{FF2B5EF4-FFF2-40B4-BE49-F238E27FC236}">
                <a16:creationId xmlns="" xmlns:a16="http://schemas.microsoft.com/office/drawing/2014/main" id="{FF9BDAA5-01D3-4709-823A-0202053E97DE}"/>
              </a:ext>
            </a:extLst>
          </p:cNvPr>
          <p:cNvSpPr/>
          <p:nvPr/>
        </p:nvSpPr>
        <p:spPr>
          <a:xfrm>
            <a:off x="4782685" y="1127265"/>
            <a:ext cx="4054236" cy="553998"/>
          </a:xfrm>
          <a:prstGeom prst="rect">
            <a:avLst/>
          </a:prstGeom>
        </p:spPr>
        <p:txBody>
          <a:bodyPr wrap="square">
            <a:spAutoFit/>
          </a:bodyPr>
          <a:lstStyle/>
          <a:p>
            <a:pPr algn="just"/>
            <a:r>
              <a:rPr lang="en-US" sz="1000" b="1" cap="all" dirty="0">
                <a:solidFill>
                  <a:schemeClr val="accent2"/>
                </a:solidFill>
              </a:rPr>
              <a:t>resting on axle/diff </a:t>
            </a:r>
            <a:r>
              <a:rPr lang="en-US" sz="1000" dirty="0"/>
              <a:t>Ensure your vehicle is not resting on the axles or diff - VRE-TRAK requires the full weight of the vehicle to provide the most effective traction.</a:t>
            </a:r>
          </a:p>
        </p:txBody>
      </p:sp>
      <p:sp>
        <p:nvSpPr>
          <p:cNvPr id="32" name="Rectangle 31">
            <a:extLst>
              <a:ext uri="{FF2B5EF4-FFF2-40B4-BE49-F238E27FC236}">
                <a16:creationId xmlns="" xmlns:a16="http://schemas.microsoft.com/office/drawing/2014/main" id="{020A1151-0FFB-47FA-B7A3-B325D0439AF8}"/>
              </a:ext>
            </a:extLst>
          </p:cNvPr>
          <p:cNvSpPr/>
          <p:nvPr/>
        </p:nvSpPr>
        <p:spPr>
          <a:xfrm>
            <a:off x="4790715" y="1722185"/>
            <a:ext cx="4023467" cy="400110"/>
          </a:xfrm>
          <a:prstGeom prst="rect">
            <a:avLst/>
          </a:prstGeom>
        </p:spPr>
        <p:txBody>
          <a:bodyPr wrap="square">
            <a:spAutoFit/>
          </a:bodyPr>
          <a:lstStyle/>
          <a:p>
            <a:pPr algn="just"/>
            <a:r>
              <a:rPr lang="en-US" sz="1000" b="1" cap="all" dirty="0">
                <a:solidFill>
                  <a:schemeClr val="accent2"/>
                </a:solidFill>
              </a:rPr>
              <a:t>rocking recovery </a:t>
            </a:r>
            <a:r>
              <a:rPr lang="en-US" sz="1000" dirty="0"/>
              <a:t>Still having difficulty? Try rocking the vehicle back &amp; forth with a VRE-TRAK on either side of opposite wheels on the same axle.</a:t>
            </a:r>
          </a:p>
        </p:txBody>
      </p:sp>
      <p:sp>
        <p:nvSpPr>
          <p:cNvPr id="33" name="Rectangle 32">
            <a:extLst>
              <a:ext uri="{FF2B5EF4-FFF2-40B4-BE49-F238E27FC236}">
                <a16:creationId xmlns="" xmlns:a16="http://schemas.microsoft.com/office/drawing/2014/main" id="{42FC5FBF-5185-41F3-B7AD-2455C7E51398}"/>
              </a:ext>
            </a:extLst>
          </p:cNvPr>
          <p:cNvSpPr/>
          <p:nvPr/>
        </p:nvSpPr>
        <p:spPr>
          <a:xfrm>
            <a:off x="4782685" y="2169713"/>
            <a:ext cx="4039105" cy="707886"/>
          </a:xfrm>
          <a:prstGeom prst="rect">
            <a:avLst/>
          </a:prstGeom>
        </p:spPr>
        <p:txBody>
          <a:bodyPr wrap="square">
            <a:spAutoFit/>
          </a:bodyPr>
          <a:lstStyle/>
          <a:p>
            <a:pPr algn="just"/>
            <a:r>
              <a:rPr lang="en-US" sz="1000" b="1" cap="all" dirty="0">
                <a:solidFill>
                  <a:schemeClr val="accent2"/>
                </a:solidFill>
              </a:rPr>
              <a:t>tire pressure </a:t>
            </a:r>
            <a:r>
              <a:rPr lang="en-US" sz="1000" dirty="0"/>
              <a:t>Recommended tire pressure is 15-18psi (off-road only). This will help prevent initial loss of traction and will allow tires to grip VRE-TRAK more aggressively by increasing the surface contact between the tire and VRE-TRAK.</a:t>
            </a:r>
          </a:p>
        </p:txBody>
      </p:sp>
      <p:sp>
        <p:nvSpPr>
          <p:cNvPr id="34" name="Rectangle 33">
            <a:extLst>
              <a:ext uri="{FF2B5EF4-FFF2-40B4-BE49-F238E27FC236}">
                <a16:creationId xmlns="" xmlns:a16="http://schemas.microsoft.com/office/drawing/2014/main" id="{9609BAB5-3C55-4B36-85D4-D981837A665E}"/>
              </a:ext>
            </a:extLst>
          </p:cNvPr>
          <p:cNvSpPr/>
          <p:nvPr/>
        </p:nvSpPr>
        <p:spPr>
          <a:xfrm>
            <a:off x="4782685" y="2924015"/>
            <a:ext cx="4039107" cy="553998"/>
          </a:xfrm>
          <a:prstGeom prst="rect">
            <a:avLst/>
          </a:prstGeom>
        </p:spPr>
        <p:txBody>
          <a:bodyPr wrap="square">
            <a:spAutoFit/>
          </a:bodyPr>
          <a:lstStyle/>
          <a:p>
            <a:pPr algn="just"/>
            <a:r>
              <a:rPr lang="en-US" sz="1000" b="1" cap="all" dirty="0">
                <a:solidFill>
                  <a:schemeClr val="accent2"/>
                </a:solidFill>
              </a:rPr>
              <a:t>avoid wheel spin </a:t>
            </a:r>
            <a:r>
              <a:rPr lang="en-US" sz="1000" dirty="0"/>
              <a:t>Wheel spin may result in personal injury or property damage including damage to VRE-TRAK reducing their effective life, not to mention dig you further in.</a:t>
            </a:r>
          </a:p>
        </p:txBody>
      </p:sp>
      <p:sp>
        <p:nvSpPr>
          <p:cNvPr id="35" name="Rectangle 34">
            <a:extLst>
              <a:ext uri="{FF2B5EF4-FFF2-40B4-BE49-F238E27FC236}">
                <a16:creationId xmlns="" xmlns:a16="http://schemas.microsoft.com/office/drawing/2014/main" id="{4CAABEB7-077C-4A5A-97C7-5B397DBD1BB9}"/>
              </a:ext>
            </a:extLst>
          </p:cNvPr>
          <p:cNvSpPr/>
          <p:nvPr/>
        </p:nvSpPr>
        <p:spPr>
          <a:xfrm>
            <a:off x="4782685" y="3572850"/>
            <a:ext cx="4039110" cy="553998"/>
          </a:xfrm>
          <a:prstGeom prst="rect">
            <a:avLst/>
          </a:prstGeom>
        </p:spPr>
        <p:txBody>
          <a:bodyPr wrap="square">
            <a:spAutoFit/>
          </a:bodyPr>
          <a:lstStyle/>
          <a:p>
            <a:pPr algn="just"/>
            <a:r>
              <a:rPr lang="en-US" sz="1000" b="1" cap="all" dirty="0">
                <a:solidFill>
                  <a:schemeClr val="accent2"/>
                </a:solidFill>
              </a:rPr>
              <a:t>snatch/Winching </a:t>
            </a:r>
            <a:r>
              <a:rPr lang="en-US" sz="1000" dirty="0"/>
              <a:t>For those extreme situations where no single recovery device will get you out, combining your approach will ensure your best chances of success.</a:t>
            </a:r>
          </a:p>
        </p:txBody>
      </p:sp>
      <p:sp>
        <p:nvSpPr>
          <p:cNvPr id="36" name="Rectangle 35">
            <a:extLst>
              <a:ext uri="{FF2B5EF4-FFF2-40B4-BE49-F238E27FC236}">
                <a16:creationId xmlns="" xmlns:a16="http://schemas.microsoft.com/office/drawing/2014/main" id="{76A810C9-BAAC-476E-913D-AFB7C6BBE278}"/>
              </a:ext>
            </a:extLst>
          </p:cNvPr>
          <p:cNvSpPr/>
          <p:nvPr/>
        </p:nvSpPr>
        <p:spPr>
          <a:xfrm>
            <a:off x="4782685" y="4205708"/>
            <a:ext cx="4039111" cy="553998"/>
          </a:xfrm>
          <a:prstGeom prst="rect">
            <a:avLst/>
          </a:prstGeom>
        </p:spPr>
        <p:txBody>
          <a:bodyPr wrap="square">
            <a:spAutoFit/>
          </a:bodyPr>
          <a:lstStyle/>
          <a:p>
            <a:pPr algn="just"/>
            <a:r>
              <a:rPr lang="en-US" sz="1000" b="1" cap="all" dirty="0">
                <a:solidFill>
                  <a:schemeClr val="accent2"/>
                </a:solidFill>
              </a:rPr>
              <a:t>Clearing the way, </a:t>
            </a:r>
            <a:r>
              <a:rPr lang="en-US" sz="1000" dirty="0"/>
              <a:t>It is important to clear debris for an effective recovery, however in doing so never climb under a vehicle and be aware of hot mechanical parts</a:t>
            </a:r>
          </a:p>
        </p:txBody>
      </p:sp>
      <p:cxnSp>
        <p:nvCxnSpPr>
          <p:cNvPr id="5" name="Straight Connector 4">
            <a:extLst>
              <a:ext uri="{FF2B5EF4-FFF2-40B4-BE49-F238E27FC236}">
                <a16:creationId xmlns="" xmlns:a16="http://schemas.microsoft.com/office/drawing/2014/main" id="{8F691FDF-CEA6-435E-84C9-23923B29743F}"/>
              </a:ext>
            </a:extLst>
          </p:cNvPr>
          <p:cNvCxnSpPr>
            <a:cxnSpLocks/>
            <a:stCxn id="2" idx="0"/>
            <a:endCxn id="2" idx="2"/>
          </p:cNvCxnSpPr>
          <p:nvPr/>
        </p:nvCxnSpPr>
        <p:spPr>
          <a:xfrm>
            <a:off x="4567682" y="203730"/>
            <a:ext cx="0" cy="6856718"/>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 xmlns:a16="http://schemas.microsoft.com/office/drawing/2014/main" id="{2C76F43C-096F-4761-9A99-5A604D2F86BF}"/>
              </a:ext>
            </a:extLst>
          </p:cNvPr>
          <p:cNvSpPr txBox="1"/>
          <p:nvPr/>
        </p:nvSpPr>
        <p:spPr>
          <a:xfrm rot="16200000">
            <a:off x="-1419366" y="2946236"/>
            <a:ext cx="4767398" cy="830998"/>
          </a:xfrm>
          <a:prstGeom prst="rect">
            <a:avLst/>
          </a:prstGeom>
          <a:noFill/>
        </p:spPr>
        <p:txBody>
          <a:bodyPr wrap="square">
            <a:spAutoFit/>
          </a:bodyPr>
          <a:lstStyle/>
          <a:p>
            <a:pPr algn="ctr"/>
            <a:r>
              <a:rPr lang="en-US" sz="4800" dirty="0">
                <a:solidFill>
                  <a:schemeClr val="accent2"/>
                </a:solidFill>
                <a:latin typeface="venenosa" panose="02000500000000000000" pitchFamily="2" charset="0"/>
              </a:rPr>
              <a:t>Instructions</a:t>
            </a:r>
            <a:endParaRPr lang="en-US" sz="4800" dirty="0"/>
          </a:p>
        </p:txBody>
      </p:sp>
      <p:pic>
        <p:nvPicPr>
          <p:cNvPr id="39" name="Picture 38">
            <a:extLst>
              <a:ext uri="{FF2B5EF4-FFF2-40B4-BE49-F238E27FC236}">
                <a16:creationId xmlns="" xmlns:a16="http://schemas.microsoft.com/office/drawing/2014/main" id="{3A705061-F3E5-4A36-8675-83A82DDEDD08}"/>
              </a:ext>
            </a:extLst>
          </p:cNvPr>
          <p:cNvPicPr>
            <a:picLocks noChangeAspect="1"/>
          </p:cNvPicPr>
          <p:nvPr/>
        </p:nvPicPr>
        <p:blipFill rotWithShape="1">
          <a:blip r:embed="rId3"/>
          <a:srcRect l="30996" r="23714" b="5270"/>
          <a:stretch/>
        </p:blipFill>
        <p:spPr>
          <a:xfrm>
            <a:off x="7589228" y="4859098"/>
            <a:ext cx="1247693" cy="1028752"/>
          </a:xfrm>
          <a:prstGeom prst="rect">
            <a:avLst/>
          </a:prstGeom>
        </p:spPr>
      </p:pic>
      <p:pic>
        <p:nvPicPr>
          <p:cNvPr id="40" name="Picture 39">
            <a:extLst>
              <a:ext uri="{FF2B5EF4-FFF2-40B4-BE49-F238E27FC236}">
                <a16:creationId xmlns="" xmlns:a16="http://schemas.microsoft.com/office/drawing/2014/main" id="{524CF1CE-471C-4546-9CD2-0C1EF08DAC5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36619" r="19633" b="19145"/>
          <a:stretch/>
        </p:blipFill>
        <p:spPr>
          <a:xfrm>
            <a:off x="6121688" y="4859098"/>
            <a:ext cx="1376230" cy="1019632"/>
          </a:xfrm>
          <a:prstGeom prst="rect">
            <a:avLst/>
          </a:prstGeom>
        </p:spPr>
      </p:pic>
      <p:sp>
        <p:nvSpPr>
          <p:cNvPr id="45" name="TextBox 44">
            <a:extLst>
              <a:ext uri="{FF2B5EF4-FFF2-40B4-BE49-F238E27FC236}">
                <a16:creationId xmlns="" xmlns:a16="http://schemas.microsoft.com/office/drawing/2014/main" id="{146EE8B3-750F-407C-913F-31FFE679DDA3}"/>
              </a:ext>
            </a:extLst>
          </p:cNvPr>
          <p:cNvSpPr txBox="1"/>
          <p:nvPr/>
        </p:nvSpPr>
        <p:spPr>
          <a:xfrm>
            <a:off x="416899" y="6248235"/>
            <a:ext cx="3662731" cy="461665"/>
          </a:xfrm>
          <a:prstGeom prst="rect">
            <a:avLst/>
          </a:prstGeom>
          <a:noFill/>
        </p:spPr>
        <p:txBody>
          <a:bodyPr wrap="square">
            <a:spAutoFit/>
          </a:bodyPr>
          <a:lstStyle/>
          <a:p>
            <a:pPr algn="ctr"/>
            <a:r>
              <a:rPr lang="en-US" sz="2400" b="1" dirty="0">
                <a:latin typeface="Agency FB" panose="020B0503020202020204" pitchFamily="34" charset="0"/>
                <a:cs typeface="Arial" panose="020B0604020202020204" pitchFamily="34" charset="0"/>
              </a:rPr>
              <a:t>VRE</a:t>
            </a:r>
            <a:r>
              <a:rPr lang="en-US" sz="2400" b="1" dirty="0">
                <a:solidFill>
                  <a:schemeClr val="accent2"/>
                </a:solidFill>
                <a:latin typeface="Agency FB" panose="020B0503020202020204" pitchFamily="34" charset="0"/>
                <a:cs typeface="Arial" panose="020B0604020202020204" pitchFamily="34" charset="0"/>
              </a:rPr>
              <a:t>-</a:t>
            </a:r>
            <a:r>
              <a:rPr lang="en-US" sz="2400" b="1" dirty="0">
                <a:latin typeface="Agency FB" panose="020B0503020202020204" pitchFamily="34" charset="0"/>
                <a:cs typeface="Arial" panose="020B0604020202020204" pitchFamily="34" charset="0"/>
              </a:rPr>
              <a:t>TRAK</a:t>
            </a:r>
            <a:r>
              <a:rPr lang="en-US" sz="2400" b="1" dirty="0">
                <a:solidFill>
                  <a:schemeClr val="accent2"/>
                </a:solidFill>
                <a:latin typeface="Agency FB" panose="020B0503020202020204" pitchFamily="34" charset="0"/>
                <a:cs typeface="Arial" panose="020B0604020202020204" pitchFamily="34" charset="0"/>
              </a:rPr>
              <a:t>.</a:t>
            </a:r>
            <a:r>
              <a:rPr lang="en-US" sz="2400" b="1" dirty="0">
                <a:latin typeface="Agency FB" panose="020B0503020202020204" pitchFamily="34" charset="0"/>
                <a:cs typeface="Arial" panose="020B0604020202020204" pitchFamily="34" charset="0"/>
              </a:rPr>
              <a:t>COM</a:t>
            </a:r>
            <a:endParaRPr lang="en-US" sz="2400" dirty="0">
              <a:latin typeface="Agency FB" panose="020B0503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283" y="4805522"/>
            <a:ext cx="1047691" cy="11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56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716</Words>
  <Application>Microsoft Office PowerPoint</Application>
  <PresentationFormat>On-screen Show (4:3)</PresentationFormat>
  <Paragraphs>36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 Parsons</dc:creator>
  <cp:lastModifiedBy>Bob Harrington</cp:lastModifiedBy>
  <cp:revision>36</cp:revision>
  <dcterms:created xsi:type="dcterms:W3CDTF">2020-12-04T05:34:32Z</dcterms:created>
  <dcterms:modified xsi:type="dcterms:W3CDTF">2021-02-10T21:53:38Z</dcterms:modified>
</cp:coreProperties>
</file>